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2.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3.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14.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notesSlides/notesSlide17.xml" ContentType="application/vnd.openxmlformats-officedocument.presentationml.notesSlide+xml"/>
  <Override PartName="/ppt/tags/tag78.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2"/>
  </p:notesMasterIdLst>
  <p:sldIdLst>
    <p:sldId id="289" r:id="rId5"/>
    <p:sldId id="288" r:id="rId6"/>
    <p:sldId id="287" r:id="rId7"/>
    <p:sldId id="286" r:id="rId8"/>
    <p:sldId id="291" r:id="rId9"/>
    <p:sldId id="290" r:id="rId10"/>
    <p:sldId id="294" r:id="rId11"/>
    <p:sldId id="293" r:id="rId12"/>
    <p:sldId id="292" r:id="rId13"/>
    <p:sldId id="296" r:id="rId14"/>
    <p:sldId id="295" r:id="rId15"/>
    <p:sldId id="298" r:id="rId16"/>
    <p:sldId id="258" r:id="rId17"/>
    <p:sldId id="259" r:id="rId18"/>
    <p:sldId id="260" r:id="rId19"/>
    <p:sldId id="261" r:id="rId20"/>
    <p:sldId id="301" r:id="rId21"/>
    <p:sldId id="263" r:id="rId22"/>
    <p:sldId id="299" r:id="rId23"/>
    <p:sldId id="303" r:id="rId24"/>
    <p:sldId id="302" r:id="rId25"/>
    <p:sldId id="307" r:id="rId26"/>
    <p:sldId id="306" r:id="rId27"/>
    <p:sldId id="305" r:id="rId28"/>
    <p:sldId id="304" r:id="rId29"/>
    <p:sldId id="309" r:id="rId30"/>
    <p:sldId id="308" r:id="rId31"/>
  </p:sldIdLst>
  <p:sldSz cx="12192000" cy="6858000"/>
  <p:notesSz cx="6858000" cy="9144000"/>
  <p:defaultTex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CE3F4ECB-56DD-20D5-704E-51FCCDB6670F}" name="GOMEZ, Paula" initials="GP" userId="S::gomezp@who.int::c93cf399-3ed7-4230-9282-8831e3fe5ae7"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9EE03A-1A08-22AA-7E44-66F2ECA0DF89}" v="9" dt="2023-06-07T12:22:40.910"/>
    <p1510:client id="{2EEC8203-E1C3-710A-3DC9-B183E1459348}" v="1198" dt="2023-06-04T21:15:34.790"/>
    <p1510:client id="{8772BE42-EF42-4187-B69B-DBDBF99920C9}" v="48" dt="2023-06-05T08:14:39.470"/>
    <p1510:client id="{AB61F834-5946-18AC-0BEB-92F480B0E7A6}" v="8" dt="2023-07-14T11:18:09.5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89602" autoAdjust="0"/>
  </p:normalViewPr>
  <p:slideViewPr>
    <p:cSldViewPr snapToGrid="0">
      <p:cViewPr varScale="1">
        <p:scale>
          <a:sx n="94" d="100"/>
          <a:sy n="94" d="100"/>
        </p:scale>
        <p:origin x="63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8/10/relationships/authors" Target="authors.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E3D43B70-F143-9A48-4776-0124B6DC916A}"/>
    <pc:docChg chg="sldOrd">
      <pc:chgData name="GOMEZ, Paula" userId="S::gomezp@who.int::c93cf399-3ed7-4230-9282-8831e3fe5ae7" providerId="AD" clId="Web-{E3D43B70-F143-9A48-4776-0124B6DC916A}" dt="2022-06-09T10:52:07.542" v="0"/>
      <pc:docMkLst>
        <pc:docMk/>
      </pc:docMkLst>
      <pc:sldChg chg="ord">
        <pc:chgData name="GOMEZ, Paula" userId="S::gomezp@who.int::c93cf399-3ed7-4230-9282-8831e3fe5ae7" providerId="AD" clId="Web-{E3D43B70-F143-9A48-4776-0124B6DC916A}" dt="2022-06-09T10:52:07.542" v="0"/>
        <pc:sldMkLst>
          <pc:docMk/>
          <pc:sldMk cId="563851154" sldId="272"/>
        </pc:sldMkLst>
      </pc:sldChg>
    </pc:docChg>
  </pc:docChgLst>
  <pc:docChgLst>
    <pc:chgData name="EZZINE, Hind" userId="S::ezzineh@who.int::edcab00f-6318-46e5-a4a9-188b01ee222f" providerId="AD" clId="Web-{AF1F6256-16E7-5609-831C-803D1C4EE9D4}"/>
    <pc:docChg chg="addSld delSld modSld sldOrd addMainMaster">
      <pc:chgData name="EZZINE, Hind" userId="S::ezzineh@who.int::edcab00f-6318-46e5-a4a9-188b01ee222f" providerId="AD" clId="Web-{AF1F6256-16E7-5609-831C-803D1C4EE9D4}" dt="2022-05-31T13:02:17.809" v="224" actId="20577"/>
      <pc:docMkLst>
        <pc:docMk/>
      </pc:docMkLst>
      <pc:sldChg chg="modSp mod modClrScheme chgLayout">
        <pc:chgData name="EZZINE, Hind" userId="S::ezzineh@who.int::edcab00f-6318-46e5-a4a9-188b01ee222f" providerId="AD" clId="Web-{AF1F6256-16E7-5609-831C-803D1C4EE9D4}" dt="2022-05-31T13:02:17.809" v="224" actId="20577"/>
        <pc:sldMkLst>
          <pc:docMk/>
          <pc:sldMk cId="1111313208" sldId="257"/>
        </pc:sldMkLst>
        <pc:spChg chg="mod ord">
          <ac:chgData name="EZZINE, Hind" userId="S::ezzineh@who.int::edcab00f-6318-46e5-a4a9-188b01ee222f" providerId="AD" clId="Web-{AF1F6256-16E7-5609-831C-803D1C4EE9D4}" dt="2022-05-31T13:01:52.558" v="221"/>
          <ac:spMkLst>
            <pc:docMk/>
            <pc:sldMk cId="1111313208" sldId="257"/>
            <ac:spMk id="2" creationId="{D558FEF9-113B-4BD8-9D3F-8CEBDC538539}"/>
          </ac:spMkLst>
        </pc:spChg>
        <pc:spChg chg="mod ord">
          <ac:chgData name="EZZINE, Hind" userId="S::ezzineh@who.int::edcab00f-6318-46e5-a4a9-188b01ee222f" providerId="AD" clId="Web-{AF1F6256-16E7-5609-831C-803D1C4EE9D4}" dt="2022-05-31T13:02:17.809" v="224" actId="20577"/>
          <ac:spMkLst>
            <pc:docMk/>
            <pc:sldMk cId="1111313208" sldId="257"/>
            <ac:spMk id="3" creationId="{D2BDD53A-425A-4A4E-894E-7950B4292E71}"/>
          </ac:spMkLst>
        </pc:spChg>
      </pc:sldChg>
      <pc:sldChg chg="modNotes">
        <pc:chgData name="EZZINE, Hind" userId="S::ezzineh@who.int::edcab00f-6318-46e5-a4a9-188b01ee222f" providerId="AD" clId="Web-{AF1F6256-16E7-5609-831C-803D1C4EE9D4}" dt="2022-05-31T12:49:16.491" v="149"/>
        <pc:sldMkLst>
          <pc:docMk/>
          <pc:sldMk cId="626812636" sldId="261"/>
        </pc:sldMkLst>
      </pc:sldChg>
      <pc:sldChg chg="modSp del">
        <pc:chgData name="EZZINE, Hind" userId="S::ezzineh@who.int::edcab00f-6318-46e5-a4a9-188b01ee222f" providerId="AD" clId="Web-{AF1F6256-16E7-5609-831C-803D1C4EE9D4}" dt="2022-05-31T12:49:17.663" v="150"/>
        <pc:sldMkLst>
          <pc:docMk/>
          <pc:sldMk cId="331015678" sldId="262"/>
        </pc:sldMkLst>
        <pc:spChg chg="mod">
          <ac:chgData name="EZZINE, Hind" userId="S::ezzineh@who.int::edcab00f-6318-46e5-a4a9-188b01ee222f" providerId="AD" clId="Web-{AF1F6256-16E7-5609-831C-803D1C4EE9D4}" dt="2022-05-31T12:49:10.522" v="147" actId="20577"/>
          <ac:spMkLst>
            <pc:docMk/>
            <pc:sldMk cId="331015678" sldId="262"/>
            <ac:spMk id="2" creationId="{6D0EBFB5-4F38-44AF-BE0A-788B8A886347}"/>
          </ac:spMkLst>
        </pc:spChg>
      </pc:sldChg>
      <pc:sldChg chg="addSp delSp modSp mod modClrScheme chgLayout">
        <pc:chgData name="EZZINE, Hind" userId="S::ezzineh@who.int::edcab00f-6318-46e5-a4a9-188b01ee222f" providerId="AD" clId="Web-{AF1F6256-16E7-5609-831C-803D1C4EE9D4}" dt="2022-05-31T12:57:23.707" v="190"/>
        <pc:sldMkLst>
          <pc:docMk/>
          <pc:sldMk cId="4122377839" sldId="263"/>
        </pc:sldMkLst>
        <pc:spChg chg="add del mod ord">
          <ac:chgData name="EZZINE, Hind" userId="S::ezzineh@who.int::edcab00f-6318-46e5-a4a9-188b01ee222f" providerId="AD" clId="Web-{AF1F6256-16E7-5609-831C-803D1C4EE9D4}" dt="2022-05-31T12:57:23.707" v="190"/>
          <ac:spMkLst>
            <pc:docMk/>
            <pc:sldMk cId="4122377839" sldId="263"/>
            <ac:spMk id="2" creationId="{9144004F-5560-DA53-79E9-79CE13E3BC77}"/>
          </ac:spMkLst>
        </pc:spChg>
        <pc:spChg chg="mod ord">
          <ac:chgData name="EZZINE, Hind" userId="S::ezzineh@who.int::edcab00f-6318-46e5-a4a9-188b01ee222f" providerId="AD" clId="Web-{AF1F6256-16E7-5609-831C-803D1C4EE9D4}" dt="2022-05-31T12:57:04.644" v="189"/>
          <ac:spMkLst>
            <pc:docMk/>
            <pc:sldMk cId="4122377839" sldId="263"/>
            <ac:spMk id="3" creationId="{D2BDD53A-425A-4A4E-894E-7950B4292E71}"/>
          </ac:spMkLst>
        </pc:spChg>
        <pc:grpChg chg="mod">
          <ac:chgData name="EZZINE, Hind" userId="S::ezzineh@who.int::edcab00f-6318-46e5-a4a9-188b01ee222f" providerId="AD" clId="Web-{AF1F6256-16E7-5609-831C-803D1C4EE9D4}" dt="2022-05-31T12:56:35.206" v="179" actId="14100"/>
          <ac:grpSpMkLst>
            <pc:docMk/>
            <pc:sldMk cId="4122377839" sldId="263"/>
            <ac:grpSpMk id="33" creationId="{57DEE259-238C-435A-8CAF-D801B6E26A64}"/>
          </ac:grpSpMkLst>
        </pc:grpChg>
        <pc:grpChg chg="mod">
          <ac:chgData name="EZZINE, Hind" userId="S::ezzineh@who.int::edcab00f-6318-46e5-a4a9-188b01ee222f" providerId="AD" clId="Web-{AF1F6256-16E7-5609-831C-803D1C4EE9D4}" dt="2022-05-31T12:56:35.221" v="180" actId="14100"/>
          <ac:grpSpMkLst>
            <pc:docMk/>
            <pc:sldMk cId="4122377839" sldId="263"/>
            <ac:grpSpMk id="34" creationId="{8DDA635F-DD74-4CCF-84A4-F7675CBDB6AB}"/>
          </ac:grpSpMkLst>
        </pc:grpChg>
        <pc:grpChg chg="mod">
          <ac:chgData name="EZZINE, Hind" userId="S::ezzineh@who.int::edcab00f-6318-46e5-a4a9-188b01ee222f" providerId="AD" clId="Web-{AF1F6256-16E7-5609-831C-803D1C4EE9D4}" dt="2022-05-31T12:56:35.253" v="181" actId="14100"/>
          <ac:grpSpMkLst>
            <pc:docMk/>
            <pc:sldMk cId="4122377839" sldId="263"/>
            <ac:grpSpMk id="35" creationId="{307B1397-9DFC-4A6B-BE99-42ACFC963AA2}"/>
          </ac:grpSpMkLst>
        </pc:grpChg>
      </pc:sldChg>
      <pc:sldChg chg="addSp delSp modSp mod modClrScheme chgLayout">
        <pc:chgData name="EZZINE, Hind" userId="S::ezzineh@who.int::edcab00f-6318-46e5-a4a9-188b01ee222f" providerId="AD" clId="Web-{AF1F6256-16E7-5609-831C-803D1C4EE9D4}" dt="2022-05-31T12:57:31.801" v="191"/>
        <pc:sldMkLst>
          <pc:docMk/>
          <pc:sldMk cId="2932958756" sldId="264"/>
        </pc:sldMkLst>
        <pc:spChg chg="add del mod ord">
          <ac:chgData name="EZZINE, Hind" userId="S::ezzineh@who.int::edcab00f-6318-46e5-a4a9-188b01ee222f" providerId="AD" clId="Web-{AF1F6256-16E7-5609-831C-803D1C4EE9D4}" dt="2022-05-31T12:57:31.801" v="191"/>
          <ac:spMkLst>
            <pc:docMk/>
            <pc:sldMk cId="2932958756" sldId="264"/>
            <ac:spMk id="2" creationId="{37B16043-F80F-D936-8EE6-8E4AFEA24021}"/>
          </ac:spMkLst>
        </pc:spChg>
        <pc:spChg chg="mod">
          <ac:chgData name="EZZINE, Hind" userId="S::ezzineh@who.int::edcab00f-6318-46e5-a4a9-188b01ee222f" providerId="AD" clId="Web-{AF1F6256-16E7-5609-831C-803D1C4EE9D4}" dt="2022-05-31T12:56:20.518" v="176" actId="1076"/>
          <ac:spMkLst>
            <pc:docMk/>
            <pc:sldMk cId="2932958756" sldId="264"/>
            <ac:spMk id="30" creationId="{4711F6D5-B052-4FEC-8157-6739EADE294E}"/>
          </ac:spMkLst>
        </pc:spChg>
        <pc:spChg chg="mod">
          <ac:chgData name="EZZINE, Hind" userId="S::ezzineh@who.int::edcab00f-6318-46e5-a4a9-188b01ee222f" providerId="AD" clId="Web-{AF1F6256-16E7-5609-831C-803D1C4EE9D4}" dt="2022-05-31T12:56:20.534" v="177" actId="1076"/>
          <ac:spMkLst>
            <pc:docMk/>
            <pc:sldMk cId="2932958756" sldId="264"/>
            <ac:spMk id="31" creationId="{885C6A11-A1A5-4E72-B9B1-040F9DCB1069}"/>
          </ac:spMkLst>
        </pc:spChg>
        <pc:spChg chg="mod">
          <ac:chgData name="EZZINE, Hind" userId="S::ezzineh@who.int::edcab00f-6318-46e5-a4a9-188b01ee222f" providerId="AD" clId="Web-{AF1F6256-16E7-5609-831C-803D1C4EE9D4}" dt="2022-05-31T12:56:20.549" v="178" actId="1076"/>
          <ac:spMkLst>
            <pc:docMk/>
            <pc:sldMk cId="2932958756" sldId="264"/>
            <ac:spMk id="32" creationId="{6F9D7458-9109-4D0E-864C-8CEEE06B6C9F}"/>
          </ac:spMkLst>
        </pc:spChg>
        <pc:grpChg chg="mod">
          <ac:chgData name="EZZINE, Hind" userId="S::ezzineh@who.int::edcab00f-6318-46e5-a4a9-188b01ee222f" providerId="AD" clId="Web-{AF1F6256-16E7-5609-831C-803D1C4EE9D4}" dt="2022-05-31T12:56:20.455" v="173" actId="1076"/>
          <ac:grpSpMkLst>
            <pc:docMk/>
            <pc:sldMk cId="2932958756" sldId="264"/>
            <ac:grpSpMk id="33" creationId="{57DEE259-238C-435A-8CAF-D801B6E26A64}"/>
          </ac:grpSpMkLst>
        </pc:grpChg>
        <pc:grpChg chg="mod">
          <ac:chgData name="EZZINE, Hind" userId="S::ezzineh@who.int::edcab00f-6318-46e5-a4a9-188b01ee222f" providerId="AD" clId="Web-{AF1F6256-16E7-5609-831C-803D1C4EE9D4}" dt="2022-05-31T12:56:20.487" v="174" actId="1076"/>
          <ac:grpSpMkLst>
            <pc:docMk/>
            <pc:sldMk cId="2932958756" sldId="264"/>
            <ac:grpSpMk id="34" creationId="{8DDA635F-DD74-4CCF-84A4-F7675CBDB6AB}"/>
          </ac:grpSpMkLst>
        </pc:grpChg>
        <pc:grpChg chg="mod">
          <ac:chgData name="EZZINE, Hind" userId="S::ezzineh@who.int::edcab00f-6318-46e5-a4a9-188b01ee222f" providerId="AD" clId="Web-{AF1F6256-16E7-5609-831C-803D1C4EE9D4}" dt="2022-05-31T12:56:20.502" v="175" actId="1076"/>
          <ac:grpSpMkLst>
            <pc:docMk/>
            <pc:sldMk cId="2932958756" sldId="264"/>
            <ac:grpSpMk id="35" creationId="{307B1397-9DFC-4A6B-BE99-42ACFC963AA2}"/>
          </ac:grpSpMkLst>
        </pc:grpChg>
      </pc:sldChg>
      <pc:sldChg chg="addSp delSp modSp mod modClrScheme chgLayout">
        <pc:chgData name="EZZINE, Hind" userId="S::ezzineh@who.int::edcab00f-6318-46e5-a4a9-188b01ee222f" providerId="AD" clId="Web-{AF1F6256-16E7-5609-831C-803D1C4EE9D4}" dt="2022-05-31T12:57:43.942" v="192"/>
        <pc:sldMkLst>
          <pc:docMk/>
          <pc:sldMk cId="1545620924" sldId="265"/>
        </pc:sldMkLst>
        <pc:spChg chg="add del mod ord">
          <ac:chgData name="EZZINE, Hind" userId="S::ezzineh@who.int::edcab00f-6318-46e5-a4a9-188b01ee222f" providerId="AD" clId="Web-{AF1F6256-16E7-5609-831C-803D1C4EE9D4}" dt="2022-05-31T12:57:43.942" v="192"/>
          <ac:spMkLst>
            <pc:docMk/>
            <pc:sldMk cId="1545620924" sldId="265"/>
            <ac:spMk id="2" creationId="{0A3F9F0D-E746-BBA4-3058-20FBD0EF2926}"/>
          </ac:spMkLst>
        </pc:spChg>
        <pc:spChg chg="mod ord">
          <ac:chgData name="EZZINE, Hind" userId="S::ezzineh@who.int::edcab00f-6318-46e5-a4a9-188b01ee222f" providerId="AD" clId="Web-{AF1F6256-16E7-5609-831C-803D1C4EE9D4}" dt="2022-05-31T12:57:04.425" v="187"/>
          <ac:spMkLst>
            <pc:docMk/>
            <pc:sldMk cId="1545620924" sldId="265"/>
            <ac:spMk id="3" creationId="{D2BDD53A-425A-4A4E-894E-7950B4292E71}"/>
          </ac:spMkLst>
        </pc:spChg>
        <pc:spChg chg="mod">
          <ac:chgData name="EZZINE, Hind" userId="S::ezzineh@who.int::edcab00f-6318-46e5-a4a9-188b01ee222f" providerId="AD" clId="Web-{AF1F6256-16E7-5609-831C-803D1C4EE9D4}" dt="2022-05-31T12:56:10.690" v="172" actId="1076"/>
          <ac:spMkLst>
            <pc:docMk/>
            <pc:sldMk cId="1545620924" sldId="265"/>
            <ac:spMk id="21" creationId="{3D276689-47EB-49D1-ACE8-EF885EAFA57D}"/>
          </ac:spMkLst>
        </pc:spChg>
      </pc:sldChg>
      <pc:sldChg chg="addSp delSp modSp mod modClrScheme chgLayout">
        <pc:chgData name="EZZINE, Hind" userId="S::ezzineh@who.int::edcab00f-6318-46e5-a4a9-188b01ee222f" providerId="AD" clId="Web-{AF1F6256-16E7-5609-831C-803D1C4EE9D4}" dt="2022-05-31T12:57:49.630" v="193"/>
        <pc:sldMkLst>
          <pc:docMk/>
          <pc:sldMk cId="1792677638" sldId="266"/>
        </pc:sldMkLst>
        <pc:spChg chg="add del mod ord">
          <ac:chgData name="EZZINE, Hind" userId="S::ezzineh@who.int::edcab00f-6318-46e5-a4a9-188b01ee222f" providerId="AD" clId="Web-{AF1F6256-16E7-5609-831C-803D1C4EE9D4}" dt="2022-05-31T12:57:49.630" v="193"/>
          <ac:spMkLst>
            <pc:docMk/>
            <pc:sldMk cId="1792677638" sldId="266"/>
            <ac:spMk id="2" creationId="{6191C02B-744A-93EE-D9E2-B13F02AA0075}"/>
          </ac:spMkLst>
        </pc:spChg>
        <pc:spChg chg="mod ord">
          <ac:chgData name="EZZINE, Hind" userId="S::ezzineh@who.int::edcab00f-6318-46e5-a4a9-188b01ee222f" providerId="AD" clId="Web-{AF1F6256-16E7-5609-831C-803D1C4EE9D4}" dt="2022-05-31T12:57:04.035" v="182"/>
          <ac:spMkLst>
            <pc:docMk/>
            <pc:sldMk cId="1792677638" sldId="266"/>
            <ac:spMk id="3" creationId="{D2BDD53A-425A-4A4E-894E-7950B4292E71}"/>
          </ac:spMkLst>
        </pc:spChg>
      </pc:sldChg>
      <pc:sldChg chg="addSp delSp modSp mod modClrScheme chgLayout">
        <pc:chgData name="EZZINE, Hind" userId="S::ezzineh@who.int::edcab00f-6318-46e5-a4a9-188b01ee222f" providerId="AD" clId="Web-{AF1F6256-16E7-5609-831C-803D1C4EE9D4}" dt="2022-05-31T12:57:57.567" v="194"/>
        <pc:sldMkLst>
          <pc:docMk/>
          <pc:sldMk cId="1937908641" sldId="267"/>
        </pc:sldMkLst>
        <pc:spChg chg="add del mod ord">
          <ac:chgData name="EZZINE, Hind" userId="S::ezzineh@who.int::edcab00f-6318-46e5-a4a9-188b01ee222f" providerId="AD" clId="Web-{AF1F6256-16E7-5609-831C-803D1C4EE9D4}" dt="2022-05-31T12:57:57.567" v="194"/>
          <ac:spMkLst>
            <pc:docMk/>
            <pc:sldMk cId="1937908641" sldId="267"/>
            <ac:spMk id="2" creationId="{42193B8E-391C-F3B5-059E-6DB3B5AFF304}"/>
          </ac:spMkLst>
        </pc:spChg>
        <pc:spChg chg="mod ord">
          <ac:chgData name="EZZINE, Hind" userId="S::ezzineh@who.int::edcab00f-6318-46e5-a4a9-188b01ee222f" providerId="AD" clId="Web-{AF1F6256-16E7-5609-831C-803D1C4EE9D4}" dt="2022-05-31T12:57:04.191" v="184"/>
          <ac:spMkLst>
            <pc:docMk/>
            <pc:sldMk cId="1937908641" sldId="267"/>
            <ac:spMk id="3" creationId="{D2BDD53A-425A-4A4E-894E-7950B4292E71}"/>
          </ac:spMkLst>
        </pc:spChg>
        <pc:spChg chg="mod">
          <ac:chgData name="EZZINE, Hind" userId="S::ezzineh@who.int::edcab00f-6318-46e5-a4a9-188b01ee222f" providerId="AD" clId="Web-{AF1F6256-16E7-5609-831C-803D1C4EE9D4}" dt="2022-05-31T12:55:26.548" v="166" actId="1076"/>
          <ac:spMkLst>
            <pc:docMk/>
            <pc:sldMk cId="1937908641" sldId="267"/>
            <ac:spMk id="4" creationId="{27D313A5-4269-4676-97B5-809FF1D545D0}"/>
          </ac:spMkLst>
        </pc:spChg>
      </pc:sldChg>
      <pc:sldChg chg="addSp delSp modSp mod modClrScheme chgLayout">
        <pc:chgData name="EZZINE, Hind" userId="S::ezzineh@who.int::edcab00f-6318-46e5-a4a9-188b01ee222f" providerId="AD" clId="Web-{AF1F6256-16E7-5609-831C-803D1C4EE9D4}" dt="2022-05-31T12:58:20.474" v="197" actId="1076"/>
        <pc:sldMkLst>
          <pc:docMk/>
          <pc:sldMk cId="1464271752" sldId="268"/>
        </pc:sldMkLst>
        <pc:spChg chg="add del mod ord">
          <ac:chgData name="EZZINE, Hind" userId="S::ezzineh@who.int::edcab00f-6318-46e5-a4a9-188b01ee222f" providerId="AD" clId="Web-{AF1F6256-16E7-5609-831C-803D1C4EE9D4}" dt="2022-05-31T12:58:07.599" v="195"/>
          <ac:spMkLst>
            <pc:docMk/>
            <pc:sldMk cId="1464271752" sldId="268"/>
            <ac:spMk id="2" creationId="{73ABD00F-23F3-9D16-BD5C-BA8AB3EEE5B4}"/>
          </ac:spMkLst>
        </pc:spChg>
        <pc:spChg chg="mod ord">
          <ac:chgData name="EZZINE, Hind" userId="S::ezzineh@who.int::edcab00f-6318-46e5-a4a9-188b01ee222f" providerId="AD" clId="Web-{AF1F6256-16E7-5609-831C-803D1C4EE9D4}" dt="2022-05-31T12:57:04.285" v="185"/>
          <ac:spMkLst>
            <pc:docMk/>
            <pc:sldMk cId="1464271752" sldId="268"/>
            <ac:spMk id="3" creationId="{D2BDD53A-425A-4A4E-894E-7950B4292E71}"/>
          </ac:spMkLst>
        </pc:spChg>
        <pc:spChg chg="mod">
          <ac:chgData name="EZZINE, Hind" userId="S::ezzineh@who.int::edcab00f-6318-46e5-a4a9-188b01ee222f" providerId="AD" clId="Web-{AF1F6256-16E7-5609-831C-803D1C4EE9D4}" dt="2022-05-31T12:58:20.474" v="197" actId="1076"/>
          <ac:spMkLst>
            <pc:docMk/>
            <pc:sldMk cId="1464271752" sldId="268"/>
            <ac:spMk id="4" creationId="{27D313A5-4269-4676-97B5-809FF1D545D0}"/>
          </ac:spMkLst>
        </pc:spChg>
        <pc:picChg chg="mod">
          <ac:chgData name="EZZINE, Hind" userId="S::ezzineh@who.int::edcab00f-6318-46e5-a4a9-188b01ee222f" providerId="AD" clId="Web-{AF1F6256-16E7-5609-831C-803D1C4EE9D4}" dt="2022-05-31T12:58:15.662" v="196" actId="1076"/>
          <ac:picMkLst>
            <pc:docMk/>
            <pc:sldMk cId="1464271752" sldId="268"/>
            <ac:picMk id="8" creationId="{7270BC74-83A8-43C6-B091-EC76970C1FB2}"/>
          </ac:picMkLst>
        </pc:picChg>
      </pc:sldChg>
      <pc:sldChg chg="addSp delSp modSp mod modClrScheme chgLayout">
        <pc:chgData name="EZZINE, Hind" userId="S::ezzineh@who.int::edcab00f-6318-46e5-a4a9-188b01ee222f" providerId="AD" clId="Web-{AF1F6256-16E7-5609-831C-803D1C4EE9D4}" dt="2022-05-31T12:58:35.740" v="198"/>
        <pc:sldMkLst>
          <pc:docMk/>
          <pc:sldMk cId="4210343683" sldId="269"/>
        </pc:sldMkLst>
        <pc:spChg chg="add del mod ord">
          <ac:chgData name="EZZINE, Hind" userId="S::ezzineh@who.int::edcab00f-6318-46e5-a4a9-188b01ee222f" providerId="AD" clId="Web-{AF1F6256-16E7-5609-831C-803D1C4EE9D4}" dt="2022-05-31T12:58:35.740" v="198"/>
          <ac:spMkLst>
            <pc:docMk/>
            <pc:sldMk cId="4210343683" sldId="269"/>
            <ac:spMk id="2" creationId="{32A46832-3CA0-A681-3502-709104E53CD0}"/>
          </ac:spMkLst>
        </pc:spChg>
        <pc:spChg chg="mod ord">
          <ac:chgData name="EZZINE, Hind" userId="S::ezzineh@who.int::edcab00f-6318-46e5-a4a9-188b01ee222f" providerId="AD" clId="Web-{AF1F6256-16E7-5609-831C-803D1C4EE9D4}" dt="2022-05-31T12:57:04.363" v="186"/>
          <ac:spMkLst>
            <pc:docMk/>
            <pc:sldMk cId="4210343683" sldId="269"/>
            <ac:spMk id="3" creationId="{D2BDD53A-425A-4A4E-894E-7950B4292E71}"/>
          </ac:spMkLst>
        </pc:spChg>
        <pc:spChg chg="mod">
          <ac:chgData name="EZZINE, Hind" userId="S::ezzineh@who.int::edcab00f-6318-46e5-a4a9-188b01ee222f" providerId="AD" clId="Web-{AF1F6256-16E7-5609-831C-803D1C4EE9D4}" dt="2022-05-31T12:55:57.174" v="171" actId="1076"/>
          <ac:spMkLst>
            <pc:docMk/>
            <pc:sldMk cId="4210343683" sldId="269"/>
            <ac:spMk id="5" creationId="{FFA80544-2B8E-47EE-BBCE-B4355DACD35F}"/>
          </ac:spMkLst>
        </pc:spChg>
      </pc:sldChg>
      <pc:sldChg chg="addSp delSp modSp mod modClrScheme chgLayout modNotes">
        <pc:chgData name="EZZINE, Hind" userId="S::ezzineh@who.int::edcab00f-6318-46e5-a4a9-188b01ee222f" providerId="AD" clId="Web-{AF1F6256-16E7-5609-831C-803D1C4EE9D4}" dt="2022-05-31T12:58:44.162" v="199"/>
        <pc:sldMkLst>
          <pc:docMk/>
          <pc:sldMk cId="2772403512" sldId="270"/>
        </pc:sldMkLst>
        <pc:spChg chg="add del mod ord">
          <ac:chgData name="EZZINE, Hind" userId="S::ezzineh@who.int::edcab00f-6318-46e5-a4a9-188b01ee222f" providerId="AD" clId="Web-{AF1F6256-16E7-5609-831C-803D1C4EE9D4}" dt="2022-05-31T12:58:44.162" v="199"/>
          <ac:spMkLst>
            <pc:docMk/>
            <pc:sldMk cId="2772403512" sldId="270"/>
            <ac:spMk id="2" creationId="{80205F5A-202A-EC04-AE14-7ED1E4D970FE}"/>
          </ac:spMkLst>
        </pc:spChg>
        <pc:spChg chg="mod ord">
          <ac:chgData name="EZZINE, Hind" userId="S::ezzineh@who.int::edcab00f-6318-46e5-a4a9-188b01ee222f" providerId="AD" clId="Web-{AF1F6256-16E7-5609-831C-803D1C4EE9D4}" dt="2022-05-31T12:57:04.113" v="183"/>
          <ac:spMkLst>
            <pc:docMk/>
            <pc:sldMk cId="2772403512" sldId="270"/>
            <ac:spMk id="3" creationId="{D2BDD53A-425A-4A4E-894E-7950B4292E71}"/>
          </ac:spMkLst>
        </pc:spChg>
      </pc:sldChg>
      <pc:sldChg chg="modSp del modNotes">
        <pc:chgData name="EZZINE, Hind" userId="S::ezzineh@who.int::edcab00f-6318-46e5-a4a9-188b01ee222f" providerId="AD" clId="Web-{AF1F6256-16E7-5609-831C-803D1C4EE9D4}" dt="2022-05-31T12:54:54.078" v="165"/>
        <pc:sldMkLst>
          <pc:docMk/>
          <pc:sldMk cId="3330894783" sldId="271"/>
        </pc:sldMkLst>
        <pc:spChg chg="mod">
          <ac:chgData name="EZZINE, Hind" userId="S::ezzineh@who.int::edcab00f-6318-46e5-a4a9-188b01ee222f" providerId="AD" clId="Web-{AF1F6256-16E7-5609-831C-803D1C4EE9D4}" dt="2022-05-31T12:54:23.562" v="158" actId="20577"/>
          <ac:spMkLst>
            <pc:docMk/>
            <pc:sldMk cId="3330894783" sldId="271"/>
            <ac:spMk id="2" creationId="{6D0EBFB5-4F38-44AF-BE0A-788B8A886347}"/>
          </ac:spMkLst>
        </pc:spChg>
      </pc:sldChg>
      <pc:sldChg chg="modSp modNotes">
        <pc:chgData name="EZZINE, Hind" userId="S::ezzineh@who.int::edcab00f-6318-46e5-a4a9-188b01ee222f" providerId="AD" clId="Web-{AF1F6256-16E7-5609-831C-803D1C4EE9D4}" dt="2022-05-31T12:48:13.708" v="145"/>
        <pc:sldMkLst>
          <pc:docMk/>
          <pc:sldMk cId="563851154" sldId="272"/>
        </pc:sldMkLst>
        <pc:spChg chg="mod">
          <ac:chgData name="EZZINE, Hind" userId="S::ezzineh@who.int::edcab00f-6318-46e5-a4a9-188b01ee222f" providerId="AD" clId="Web-{AF1F6256-16E7-5609-831C-803D1C4EE9D4}" dt="2022-05-31T12:47:43.848" v="130" actId="20577"/>
          <ac:spMkLst>
            <pc:docMk/>
            <pc:sldMk cId="563851154" sldId="272"/>
            <ac:spMk id="4" creationId="{00000000-0000-0000-0000-000000000000}"/>
          </ac:spMkLst>
        </pc:spChg>
      </pc:sldChg>
      <pc:sldChg chg="add">
        <pc:chgData name="EZZINE, Hind" userId="S::ezzineh@who.int::edcab00f-6318-46e5-a4a9-188b01ee222f" providerId="AD" clId="Web-{AF1F6256-16E7-5609-831C-803D1C4EE9D4}" dt="2022-05-31T12:54:10.452" v="155"/>
        <pc:sldMkLst>
          <pc:docMk/>
          <pc:sldMk cId="1806959580" sldId="276"/>
        </pc:sldMkLst>
      </pc:sldChg>
      <pc:sldChg chg="del">
        <pc:chgData name="EZZINE, Hind" userId="S::ezzineh@who.int::edcab00f-6318-46e5-a4a9-188b01ee222f" providerId="AD" clId="Web-{AF1F6256-16E7-5609-831C-803D1C4EE9D4}" dt="2022-05-31T12:53:51.951" v="153"/>
        <pc:sldMkLst>
          <pc:docMk/>
          <pc:sldMk cId="3542962171" sldId="276"/>
        </pc:sldMkLst>
      </pc:sldChg>
      <pc:sldChg chg="del">
        <pc:chgData name="EZZINE, Hind" userId="S::ezzineh@who.int::edcab00f-6318-46e5-a4a9-188b01ee222f" providerId="AD" clId="Web-{AF1F6256-16E7-5609-831C-803D1C4EE9D4}" dt="2022-05-31T12:53:53.452" v="154"/>
        <pc:sldMkLst>
          <pc:docMk/>
          <pc:sldMk cId="1293478779" sldId="277"/>
        </pc:sldMkLst>
      </pc:sldChg>
      <pc:sldChg chg="add">
        <pc:chgData name="EZZINE, Hind" userId="S::ezzineh@who.int::edcab00f-6318-46e5-a4a9-188b01ee222f" providerId="AD" clId="Web-{AF1F6256-16E7-5609-831C-803D1C4EE9D4}" dt="2022-05-31T12:54:10.561" v="156"/>
        <pc:sldMkLst>
          <pc:docMk/>
          <pc:sldMk cId="2651443817" sldId="277"/>
        </pc:sldMkLst>
      </pc:sldChg>
      <pc:sldChg chg="modSp add ord">
        <pc:chgData name="EZZINE, Hind" userId="S::ezzineh@who.int::edcab00f-6318-46e5-a4a9-188b01ee222f" providerId="AD" clId="Web-{AF1F6256-16E7-5609-831C-803D1C4EE9D4}" dt="2022-05-31T13:00:48.759" v="218" actId="20577"/>
        <pc:sldMkLst>
          <pc:docMk/>
          <pc:sldMk cId="4064500906" sldId="278"/>
        </pc:sldMkLst>
        <pc:spChg chg="mod">
          <ac:chgData name="EZZINE, Hind" userId="S::ezzineh@who.int::edcab00f-6318-46e5-a4a9-188b01ee222f" providerId="AD" clId="Web-{AF1F6256-16E7-5609-831C-803D1C4EE9D4}" dt="2022-05-31T13:00:48.759" v="218" actId="20577"/>
          <ac:spMkLst>
            <pc:docMk/>
            <pc:sldMk cId="4064500906" sldId="278"/>
            <ac:spMk id="3" creationId="{FE715C1D-0AFD-4B24-93D9-2F4112C6A19E}"/>
          </ac:spMkLst>
        </pc:spChg>
        <pc:spChg chg="mod">
          <ac:chgData name="EZZINE, Hind" userId="S::ezzineh@who.int::edcab00f-6318-46e5-a4a9-188b01ee222f" providerId="AD" clId="Web-{AF1F6256-16E7-5609-831C-803D1C4EE9D4}" dt="2022-05-31T13:00:27.634" v="211" actId="1076"/>
          <ac:spMkLst>
            <pc:docMk/>
            <pc:sldMk cId="4064500906" sldId="278"/>
            <ac:spMk id="6" creationId="{EFAA5815-D1A6-B179-D969-84472A3940A5}"/>
          </ac:spMkLst>
        </pc:spChg>
      </pc:sldChg>
      <pc:sldMasterChg chg="add addSldLayout">
        <pc:chgData name="EZZINE, Hind" userId="S::ezzineh@who.int::edcab00f-6318-46e5-a4a9-188b01ee222f" providerId="AD" clId="Web-{AF1F6256-16E7-5609-831C-803D1C4EE9D4}" dt="2022-05-31T12:59:13.335" v="200"/>
        <pc:sldMasterMkLst>
          <pc:docMk/>
          <pc:sldMasterMk cId="19352866" sldId="2147483761"/>
        </pc:sldMasterMkLst>
        <pc:sldLayoutChg chg="add">
          <pc:chgData name="EZZINE, Hind" userId="S::ezzineh@who.int::edcab00f-6318-46e5-a4a9-188b01ee222f" providerId="AD" clId="Web-{AF1F6256-16E7-5609-831C-803D1C4EE9D4}" dt="2022-05-31T12:59:13.335" v="200"/>
          <pc:sldLayoutMkLst>
            <pc:docMk/>
            <pc:sldMasterMk cId="19352866" sldId="2147483761"/>
            <pc:sldLayoutMk cId="2992809033" sldId="2147483763"/>
          </pc:sldLayoutMkLst>
        </pc:sldLayoutChg>
        <pc:sldLayoutChg chg="add">
          <pc:chgData name="EZZINE, Hind" userId="S::ezzineh@who.int::edcab00f-6318-46e5-a4a9-188b01ee222f" providerId="AD" clId="Web-{AF1F6256-16E7-5609-831C-803D1C4EE9D4}" dt="2022-05-31T12:59:13.335" v="200"/>
          <pc:sldLayoutMkLst>
            <pc:docMk/>
            <pc:sldMasterMk cId="19352866" sldId="2147483761"/>
            <pc:sldLayoutMk cId="3724336043" sldId="2147483764"/>
          </pc:sldLayoutMkLst>
        </pc:sldLayoutChg>
        <pc:sldLayoutChg chg="add">
          <pc:chgData name="EZZINE, Hind" userId="S::ezzineh@who.int::edcab00f-6318-46e5-a4a9-188b01ee222f" providerId="AD" clId="Web-{AF1F6256-16E7-5609-831C-803D1C4EE9D4}" dt="2022-05-31T12:59:13.335" v="200"/>
          <pc:sldLayoutMkLst>
            <pc:docMk/>
            <pc:sldMasterMk cId="19352866" sldId="2147483761"/>
            <pc:sldLayoutMk cId="2618931763" sldId="2147483765"/>
          </pc:sldLayoutMkLst>
        </pc:sldLayoutChg>
        <pc:sldLayoutChg chg="add">
          <pc:chgData name="EZZINE, Hind" userId="S::ezzineh@who.int::edcab00f-6318-46e5-a4a9-188b01ee222f" providerId="AD" clId="Web-{AF1F6256-16E7-5609-831C-803D1C4EE9D4}" dt="2022-05-31T12:59:13.335" v="200"/>
          <pc:sldLayoutMkLst>
            <pc:docMk/>
            <pc:sldMasterMk cId="19352866" sldId="2147483761"/>
            <pc:sldLayoutMk cId="3736837534" sldId="2147483766"/>
          </pc:sldLayoutMkLst>
        </pc:sldLayoutChg>
        <pc:sldLayoutChg chg="add">
          <pc:chgData name="EZZINE, Hind" userId="S::ezzineh@who.int::edcab00f-6318-46e5-a4a9-188b01ee222f" providerId="AD" clId="Web-{AF1F6256-16E7-5609-831C-803D1C4EE9D4}" dt="2022-05-31T12:59:13.335" v="200"/>
          <pc:sldLayoutMkLst>
            <pc:docMk/>
            <pc:sldMasterMk cId="19352866" sldId="2147483761"/>
            <pc:sldLayoutMk cId="1063752375" sldId="2147483767"/>
          </pc:sldLayoutMkLst>
        </pc:sldLayoutChg>
        <pc:sldLayoutChg chg="add">
          <pc:chgData name="EZZINE, Hind" userId="S::ezzineh@who.int::edcab00f-6318-46e5-a4a9-188b01ee222f" providerId="AD" clId="Web-{AF1F6256-16E7-5609-831C-803D1C4EE9D4}" dt="2022-05-31T12:59:13.335" v="200"/>
          <pc:sldLayoutMkLst>
            <pc:docMk/>
            <pc:sldMasterMk cId="19352866" sldId="2147483761"/>
            <pc:sldLayoutMk cId="126808772" sldId="2147483768"/>
          </pc:sldLayoutMkLst>
        </pc:sldLayoutChg>
        <pc:sldLayoutChg chg="add">
          <pc:chgData name="EZZINE, Hind" userId="S::ezzineh@who.int::edcab00f-6318-46e5-a4a9-188b01ee222f" providerId="AD" clId="Web-{AF1F6256-16E7-5609-831C-803D1C4EE9D4}" dt="2022-05-31T12:59:13.335" v="200"/>
          <pc:sldLayoutMkLst>
            <pc:docMk/>
            <pc:sldMasterMk cId="19352866" sldId="2147483761"/>
            <pc:sldLayoutMk cId="3625509648" sldId="2147483769"/>
          </pc:sldLayoutMkLst>
        </pc:sldLayoutChg>
        <pc:sldLayoutChg chg="add">
          <pc:chgData name="EZZINE, Hind" userId="S::ezzineh@who.int::edcab00f-6318-46e5-a4a9-188b01ee222f" providerId="AD" clId="Web-{AF1F6256-16E7-5609-831C-803D1C4EE9D4}" dt="2022-05-31T12:59:13.335" v="200"/>
          <pc:sldLayoutMkLst>
            <pc:docMk/>
            <pc:sldMasterMk cId="19352866" sldId="2147483761"/>
            <pc:sldLayoutMk cId="2598386979" sldId="2147483770"/>
          </pc:sldLayoutMkLst>
        </pc:sldLayoutChg>
        <pc:sldLayoutChg chg="add">
          <pc:chgData name="EZZINE, Hind" userId="S::ezzineh@who.int::edcab00f-6318-46e5-a4a9-188b01ee222f" providerId="AD" clId="Web-{AF1F6256-16E7-5609-831C-803D1C4EE9D4}" dt="2022-05-31T12:59:13.335" v="200"/>
          <pc:sldLayoutMkLst>
            <pc:docMk/>
            <pc:sldMasterMk cId="19352866" sldId="2147483761"/>
            <pc:sldLayoutMk cId="4018426610" sldId="2147483771"/>
          </pc:sldLayoutMkLst>
        </pc:sldLayoutChg>
        <pc:sldLayoutChg chg="add">
          <pc:chgData name="EZZINE, Hind" userId="S::ezzineh@who.int::edcab00f-6318-46e5-a4a9-188b01ee222f" providerId="AD" clId="Web-{AF1F6256-16E7-5609-831C-803D1C4EE9D4}" dt="2022-05-31T12:59:13.335" v="200"/>
          <pc:sldLayoutMkLst>
            <pc:docMk/>
            <pc:sldMasterMk cId="19352866" sldId="2147483761"/>
            <pc:sldLayoutMk cId="2262953768" sldId="2147483990"/>
          </pc:sldLayoutMkLst>
        </pc:sldLayoutChg>
        <pc:sldLayoutChg chg="add">
          <pc:chgData name="EZZINE, Hind" userId="S::ezzineh@who.int::edcab00f-6318-46e5-a4a9-188b01ee222f" providerId="AD" clId="Web-{AF1F6256-16E7-5609-831C-803D1C4EE9D4}" dt="2022-05-31T12:59:13.335" v="200"/>
          <pc:sldLayoutMkLst>
            <pc:docMk/>
            <pc:sldMasterMk cId="19352866" sldId="2147483761"/>
            <pc:sldLayoutMk cId="681889584" sldId="2147484289"/>
          </pc:sldLayoutMkLst>
        </pc:sldLayoutChg>
        <pc:sldLayoutChg chg="add">
          <pc:chgData name="EZZINE, Hind" userId="S::ezzineh@who.int::edcab00f-6318-46e5-a4a9-188b01ee222f" providerId="AD" clId="Web-{AF1F6256-16E7-5609-831C-803D1C4EE9D4}" dt="2022-05-31T12:59:13.335" v="200"/>
          <pc:sldLayoutMkLst>
            <pc:docMk/>
            <pc:sldMasterMk cId="19352866" sldId="2147483761"/>
            <pc:sldLayoutMk cId="1828371406" sldId="2147484302"/>
          </pc:sldLayoutMkLst>
        </pc:sldLayoutChg>
        <pc:sldLayoutChg chg="add">
          <pc:chgData name="EZZINE, Hind" userId="S::ezzineh@who.int::edcab00f-6318-46e5-a4a9-188b01ee222f" providerId="AD" clId="Web-{AF1F6256-16E7-5609-831C-803D1C4EE9D4}" dt="2022-05-31T12:59:13.335" v="200"/>
          <pc:sldLayoutMkLst>
            <pc:docMk/>
            <pc:sldMasterMk cId="19352866" sldId="2147483761"/>
            <pc:sldLayoutMk cId="2262953768" sldId="2147484303"/>
          </pc:sldLayoutMkLst>
        </pc:sldLayoutChg>
      </pc:sldMasterChg>
      <pc:sldMasterChg chg="add addSldLayout">
        <pc:chgData name="EZZINE, Hind" userId="S::ezzineh@who.int::edcab00f-6318-46e5-a4a9-188b01ee222f" providerId="AD" clId="Web-{AF1F6256-16E7-5609-831C-803D1C4EE9D4}" dt="2022-05-31T12:54:10.452" v="155"/>
        <pc:sldMasterMkLst>
          <pc:docMk/>
          <pc:sldMasterMk cId="19352866" sldId="2147483793"/>
        </pc:sldMasterMkLst>
        <pc:sldLayoutChg chg="add">
          <pc:chgData name="EZZINE, Hind" userId="S::ezzineh@who.int::edcab00f-6318-46e5-a4a9-188b01ee222f" providerId="AD" clId="Web-{AF1F6256-16E7-5609-831C-803D1C4EE9D4}" dt="2022-05-31T12:54:10.452" v="155"/>
          <pc:sldLayoutMkLst>
            <pc:docMk/>
            <pc:sldMasterMk cId="19352866" sldId="2147483793"/>
            <pc:sldLayoutMk cId="1591940078" sldId="2147483784"/>
          </pc:sldLayoutMkLst>
        </pc:sldLayoutChg>
        <pc:sldLayoutChg chg="add">
          <pc:chgData name="EZZINE, Hind" userId="S::ezzineh@who.int::edcab00f-6318-46e5-a4a9-188b01ee222f" providerId="AD" clId="Web-{AF1F6256-16E7-5609-831C-803D1C4EE9D4}" dt="2022-05-31T12:54:10.452" v="155"/>
          <pc:sldLayoutMkLst>
            <pc:docMk/>
            <pc:sldMasterMk cId="19352866" sldId="2147483793"/>
            <pc:sldLayoutMk cId="1828371406" sldId="2147483794"/>
          </pc:sldLayoutMkLst>
        </pc:sldLayoutChg>
        <pc:sldLayoutChg chg="add">
          <pc:chgData name="EZZINE, Hind" userId="S::ezzineh@who.int::edcab00f-6318-46e5-a4a9-188b01ee222f" providerId="AD" clId="Web-{AF1F6256-16E7-5609-831C-803D1C4EE9D4}" dt="2022-05-31T12:54:10.452" v="155"/>
          <pc:sldLayoutMkLst>
            <pc:docMk/>
            <pc:sldMasterMk cId="19352866" sldId="2147483793"/>
            <pc:sldLayoutMk cId="681889584" sldId="2147483795"/>
          </pc:sldLayoutMkLst>
        </pc:sldLayoutChg>
        <pc:sldLayoutChg chg="add">
          <pc:chgData name="EZZINE, Hind" userId="S::ezzineh@who.int::edcab00f-6318-46e5-a4a9-188b01ee222f" providerId="AD" clId="Web-{AF1F6256-16E7-5609-831C-803D1C4EE9D4}" dt="2022-05-31T12:54:10.452" v="155"/>
          <pc:sldLayoutMkLst>
            <pc:docMk/>
            <pc:sldMasterMk cId="19352866" sldId="2147483793"/>
            <pc:sldLayoutMk cId="2992809033" sldId="2147483796"/>
          </pc:sldLayoutMkLst>
        </pc:sldLayoutChg>
        <pc:sldLayoutChg chg="add">
          <pc:chgData name="EZZINE, Hind" userId="S::ezzineh@who.int::edcab00f-6318-46e5-a4a9-188b01ee222f" providerId="AD" clId="Web-{AF1F6256-16E7-5609-831C-803D1C4EE9D4}" dt="2022-05-31T12:54:10.452" v="155"/>
          <pc:sldLayoutMkLst>
            <pc:docMk/>
            <pc:sldMasterMk cId="19352866" sldId="2147483793"/>
            <pc:sldLayoutMk cId="2262953768" sldId="2147483797"/>
          </pc:sldLayoutMkLst>
        </pc:sldLayoutChg>
        <pc:sldLayoutChg chg="add">
          <pc:chgData name="EZZINE, Hind" userId="S::ezzineh@who.int::edcab00f-6318-46e5-a4a9-188b01ee222f" providerId="AD" clId="Web-{AF1F6256-16E7-5609-831C-803D1C4EE9D4}" dt="2022-05-31T12:54:10.452" v="155"/>
          <pc:sldLayoutMkLst>
            <pc:docMk/>
            <pc:sldMasterMk cId="19352866" sldId="2147483793"/>
            <pc:sldLayoutMk cId="3724336043" sldId="2147483798"/>
          </pc:sldLayoutMkLst>
        </pc:sldLayoutChg>
        <pc:sldLayoutChg chg="add">
          <pc:chgData name="EZZINE, Hind" userId="S::ezzineh@who.int::edcab00f-6318-46e5-a4a9-188b01ee222f" providerId="AD" clId="Web-{AF1F6256-16E7-5609-831C-803D1C4EE9D4}" dt="2022-05-31T12:54:10.452" v="155"/>
          <pc:sldLayoutMkLst>
            <pc:docMk/>
            <pc:sldMasterMk cId="19352866" sldId="2147483793"/>
            <pc:sldLayoutMk cId="2618931763" sldId="2147483799"/>
          </pc:sldLayoutMkLst>
        </pc:sldLayoutChg>
        <pc:sldLayoutChg chg="add">
          <pc:chgData name="EZZINE, Hind" userId="S::ezzineh@who.int::edcab00f-6318-46e5-a4a9-188b01ee222f" providerId="AD" clId="Web-{AF1F6256-16E7-5609-831C-803D1C4EE9D4}" dt="2022-05-31T12:54:10.452" v="155"/>
          <pc:sldLayoutMkLst>
            <pc:docMk/>
            <pc:sldMasterMk cId="19352866" sldId="2147483793"/>
            <pc:sldLayoutMk cId="3736837534" sldId="2147483800"/>
          </pc:sldLayoutMkLst>
        </pc:sldLayoutChg>
        <pc:sldLayoutChg chg="add">
          <pc:chgData name="EZZINE, Hind" userId="S::ezzineh@who.int::edcab00f-6318-46e5-a4a9-188b01ee222f" providerId="AD" clId="Web-{AF1F6256-16E7-5609-831C-803D1C4EE9D4}" dt="2022-05-31T12:54:10.452" v="155"/>
          <pc:sldLayoutMkLst>
            <pc:docMk/>
            <pc:sldMasterMk cId="19352866" sldId="2147483793"/>
            <pc:sldLayoutMk cId="1063752375" sldId="2147483801"/>
          </pc:sldLayoutMkLst>
        </pc:sldLayoutChg>
        <pc:sldLayoutChg chg="add">
          <pc:chgData name="EZZINE, Hind" userId="S::ezzineh@who.int::edcab00f-6318-46e5-a4a9-188b01ee222f" providerId="AD" clId="Web-{AF1F6256-16E7-5609-831C-803D1C4EE9D4}" dt="2022-05-31T12:54:10.452" v="155"/>
          <pc:sldLayoutMkLst>
            <pc:docMk/>
            <pc:sldMasterMk cId="19352866" sldId="2147483793"/>
            <pc:sldLayoutMk cId="126808772" sldId="2147483802"/>
          </pc:sldLayoutMkLst>
        </pc:sldLayoutChg>
        <pc:sldLayoutChg chg="add">
          <pc:chgData name="EZZINE, Hind" userId="S::ezzineh@who.int::edcab00f-6318-46e5-a4a9-188b01ee222f" providerId="AD" clId="Web-{AF1F6256-16E7-5609-831C-803D1C4EE9D4}" dt="2022-05-31T12:54:10.452" v="155"/>
          <pc:sldLayoutMkLst>
            <pc:docMk/>
            <pc:sldMasterMk cId="19352866" sldId="2147483793"/>
            <pc:sldLayoutMk cId="3625509648" sldId="2147483803"/>
          </pc:sldLayoutMkLst>
        </pc:sldLayoutChg>
        <pc:sldLayoutChg chg="add">
          <pc:chgData name="EZZINE, Hind" userId="S::ezzineh@who.int::edcab00f-6318-46e5-a4a9-188b01ee222f" providerId="AD" clId="Web-{AF1F6256-16E7-5609-831C-803D1C4EE9D4}" dt="2022-05-31T12:54:10.452" v="155"/>
          <pc:sldLayoutMkLst>
            <pc:docMk/>
            <pc:sldMasterMk cId="19352866" sldId="2147483793"/>
            <pc:sldLayoutMk cId="2598386979" sldId="2147483804"/>
          </pc:sldLayoutMkLst>
        </pc:sldLayoutChg>
        <pc:sldLayoutChg chg="add">
          <pc:chgData name="EZZINE, Hind" userId="S::ezzineh@who.int::edcab00f-6318-46e5-a4a9-188b01ee222f" providerId="AD" clId="Web-{AF1F6256-16E7-5609-831C-803D1C4EE9D4}" dt="2022-05-31T12:54:10.452" v="155"/>
          <pc:sldLayoutMkLst>
            <pc:docMk/>
            <pc:sldMasterMk cId="19352866" sldId="2147483793"/>
            <pc:sldLayoutMk cId="4018426610" sldId="2147483805"/>
          </pc:sldLayoutMkLst>
        </pc:sldLayoutChg>
      </pc:sldMasterChg>
    </pc:docChg>
  </pc:docChgLst>
  <pc:docChgLst>
    <pc:chgData name="EZZINE, Hind" userId="S::ezzineh@who.int::edcab00f-6318-46e5-a4a9-188b01ee222f" providerId="AD" clId="Web-{AE32A202-D2F6-3BDA-F71E-274AC1290121}"/>
    <pc:docChg chg="mod addSld delSld modSld addMainMaster">
      <pc:chgData name="EZZINE, Hind" userId="S::ezzineh@who.int::edcab00f-6318-46e5-a4a9-188b01ee222f" providerId="AD" clId="Web-{AE32A202-D2F6-3BDA-F71E-274AC1290121}" dt="2022-06-04T17:03:21.850" v="121"/>
      <pc:docMkLst>
        <pc:docMk/>
      </pc:docMkLst>
      <pc:sldChg chg="modSp add del">
        <pc:chgData name="EZZINE, Hind" userId="S::ezzineh@who.int::edcab00f-6318-46e5-a4a9-188b01ee222f" providerId="AD" clId="Web-{AE32A202-D2F6-3BDA-F71E-274AC1290121}" dt="2022-06-04T16:55:05.938" v="4"/>
        <pc:sldMkLst>
          <pc:docMk/>
          <pc:sldMk cId="3696908624" sldId="279"/>
        </pc:sldMkLst>
        <pc:spChg chg="mod">
          <ac:chgData name="EZZINE, Hind" userId="S::ezzineh@who.int::edcab00f-6318-46e5-a4a9-188b01ee222f" providerId="AD" clId="Web-{AE32A202-D2F6-3BDA-F71E-274AC1290121}" dt="2022-06-04T16:49:56.512" v="3" actId="14100"/>
          <ac:spMkLst>
            <pc:docMk/>
            <pc:sldMk cId="3696908624" sldId="279"/>
            <ac:spMk id="34818" creationId="{00000000-0000-0000-0000-000000000000}"/>
          </ac:spMkLst>
        </pc:spChg>
      </pc:sldChg>
      <pc:sldChg chg="modSp add addCm">
        <pc:chgData name="EZZINE, Hind" userId="S::ezzineh@who.int::edcab00f-6318-46e5-a4a9-188b01ee222f" providerId="AD" clId="Web-{AE32A202-D2F6-3BDA-F71E-274AC1290121}" dt="2022-06-04T17:03:21.850" v="121"/>
        <pc:sldMkLst>
          <pc:docMk/>
          <pc:sldMk cId="2168102979" sldId="280"/>
        </pc:sldMkLst>
        <pc:spChg chg="mod">
          <ac:chgData name="EZZINE, Hind" userId="S::ezzineh@who.int::edcab00f-6318-46e5-a4a9-188b01ee222f" providerId="AD" clId="Web-{AE32A202-D2F6-3BDA-F71E-274AC1290121}" dt="2022-06-04T17:02:23.580" v="119" actId="20577"/>
          <ac:spMkLst>
            <pc:docMk/>
            <pc:sldMk cId="2168102979" sldId="280"/>
            <ac:spMk id="33795" creationId="{00000000-0000-0000-0000-000000000000}"/>
          </ac:spMkLst>
        </pc:spChg>
      </pc:sldChg>
      <pc:sldMasterChg chg="add addSldLayout">
        <pc:chgData name="EZZINE, Hind" userId="S::ezzineh@who.int::edcab00f-6318-46e5-a4a9-188b01ee222f" providerId="AD" clId="Web-{AE32A202-D2F6-3BDA-F71E-274AC1290121}" dt="2022-06-04T16:49:44.964" v="0"/>
        <pc:sldMasterMkLst>
          <pc:docMk/>
          <pc:sldMasterMk cId="474582552" sldId="2147483934"/>
        </pc:sldMasterMkLst>
        <pc:sldLayoutChg chg="add">
          <pc:chgData name="EZZINE, Hind" userId="S::ezzineh@who.int::edcab00f-6318-46e5-a4a9-188b01ee222f" providerId="AD" clId="Web-{AE32A202-D2F6-3BDA-F71E-274AC1290121}" dt="2022-06-04T16:49:44.964" v="0"/>
          <pc:sldLayoutMkLst>
            <pc:docMk/>
            <pc:sldMasterMk cId="474582552" sldId="2147483934"/>
            <pc:sldLayoutMk cId="1909478349" sldId="2147483935"/>
          </pc:sldLayoutMkLst>
        </pc:sldLayoutChg>
        <pc:sldLayoutChg chg="add">
          <pc:chgData name="EZZINE, Hind" userId="S::ezzineh@who.int::edcab00f-6318-46e5-a4a9-188b01ee222f" providerId="AD" clId="Web-{AE32A202-D2F6-3BDA-F71E-274AC1290121}" dt="2022-06-04T16:49:44.964" v="0"/>
          <pc:sldLayoutMkLst>
            <pc:docMk/>
            <pc:sldMasterMk cId="474582552" sldId="2147483934"/>
            <pc:sldLayoutMk cId="2514989419" sldId="2147483936"/>
          </pc:sldLayoutMkLst>
        </pc:sldLayoutChg>
        <pc:sldLayoutChg chg="add">
          <pc:chgData name="EZZINE, Hind" userId="S::ezzineh@who.int::edcab00f-6318-46e5-a4a9-188b01ee222f" providerId="AD" clId="Web-{AE32A202-D2F6-3BDA-F71E-274AC1290121}" dt="2022-06-04T16:49:44.964" v="0"/>
          <pc:sldLayoutMkLst>
            <pc:docMk/>
            <pc:sldMasterMk cId="474582552" sldId="2147483934"/>
            <pc:sldLayoutMk cId="2662074888" sldId="2147483937"/>
          </pc:sldLayoutMkLst>
        </pc:sldLayoutChg>
        <pc:sldLayoutChg chg="add">
          <pc:chgData name="EZZINE, Hind" userId="S::ezzineh@who.int::edcab00f-6318-46e5-a4a9-188b01ee222f" providerId="AD" clId="Web-{AE32A202-D2F6-3BDA-F71E-274AC1290121}" dt="2022-06-04T16:49:44.964" v="0"/>
          <pc:sldLayoutMkLst>
            <pc:docMk/>
            <pc:sldMasterMk cId="474582552" sldId="2147483934"/>
            <pc:sldLayoutMk cId="1993467397" sldId="2147483938"/>
          </pc:sldLayoutMkLst>
        </pc:sldLayoutChg>
        <pc:sldLayoutChg chg="add">
          <pc:chgData name="EZZINE, Hind" userId="S::ezzineh@who.int::edcab00f-6318-46e5-a4a9-188b01ee222f" providerId="AD" clId="Web-{AE32A202-D2F6-3BDA-F71E-274AC1290121}" dt="2022-06-04T16:49:44.964" v="0"/>
          <pc:sldLayoutMkLst>
            <pc:docMk/>
            <pc:sldMasterMk cId="474582552" sldId="2147483934"/>
            <pc:sldLayoutMk cId="547059359" sldId="2147483939"/>
          </pc:sldLayoutMkLst>
        </pc:sldLayoutChg>
        <pc:sldLayoutChg chg="add">
          <pc:chgData name="EZZINE, Hind" userId="S::ezzineh@who.int::edcab00f-6318-46e5-a4a9-188b01ee222f" providerId="AD" clId="Web-{AE32A202-D2F6-3BDA-F71E-274AC1290121}" dt="2022-06-04T16:49:44.964" v="0"/>
          <pc:sldLayoutMkLst>
            <pc:docMk/>
            <pc:sldMasterMk cId="474582552" sldId="2147483934"/>
            <pc:sldLayoutMk cId="3946919063" sldId="2147483940"/>
          </pc:sldLayoutMkLst>
        </pc:sldLayoutChg>
        <pc:sldLayoutChg chg="add">
          <pc:chgData name="EZZINE, Hind" userId="S::ezzineh@who.int::edcab00f-6318-46e5-a4a9-188b01ee222f" providerId="AD" clId="Web-{AE32A202-D2F6-3BDA-F71E-274AC1290121}" dt="2022-06-04T16:49:44.964" v="0"/>
          <pc:sldLayoutMkLst>
            <pc:docMk/>
            <pc:sldMasterMk cId="474582552" sldId="2147483934"/>
            <pc:sldLayoutMk cId="1649474066" sldId="2147483941"/>
          </pc:sldLayoutMkLst>
        </pc:sldLayoutChg>
        <pc:sldLayoutChg chg="add">
          <pc:chgData name="EZZINE, Hind" userId="S::ezzineh@who.int::edcab00f-6318-46e5-a4a9-188b01ee222f" providerId="AD" clId="Web-{AE32A202-D2F6-3BDA-F71E-274AC1290121}" dt="2022-06-04T16:49:44.964" v="0"/>
          <pc:sldLayoutMkLst>
            <pc:docMk/>
            <pc:sldMasterMk cId="474582552" sldId="2147483934"/>
            <pc:sldLayoutMk cId="827747565" sldId="2147483942"/>
          </pc:sldLayoutMkLst>
        </pc:sldLayoutChg>
        <pc:sldLayoutChg chg="add">
          <pc:chgData name="EZZINE, Hind" userId="S::ezzineh@who.int::edcab00f-6318-46e5-a4a9-188b01ee222f" providerId="AD" clId="Web-{AE32A202-D2F6-3BDA-F71E-274AC1290121}" dt="2022-06-04T16:49:44.964" v="0"/>
          <pc:sldLayoutMkLst>
            <pc:docMk/>
            <pc:sldMasterMk cId="474582552" sldId="2147483934"/>
            <pc:sldLayoutMk cId="2312680064" sldId="2147483943"/>
          </pc:sldLayoutMkLst>
        </pc:sldLayoutChg>
        <pc:sldLayoutChg chg="add">
          <pc:chgData name="EZZINE, Hind" userId="S::ezzineh@who.int::edcab00f-6318-46e5-a4a9-188b01ee222f" providerId="AD" clId="Web-{AE32A202-D2F6-3BDA-F71E-274AC1290121}" dt="2022-06-04T16:49:44.964" v="0"/>
          <pc:sldLayoutMkLst>
            <pc:docMk/>
            <pc:sldMasterMk cId="474582552" sldId="2147483934"/>
            <pc:sldLayoutMk cId="2196541478" sldId="2147483944"/>
          </pc:sldLayoutMkLst>
        </pc:sldLayoutChg>
        <pc:sldLayoutChg chg="add">
          <pc:chgData name="EZZINE, Hind" userId="S::ezzineh@who.int::edcab00f-6318-46e5-a4a9-188b01ee222f" providerId="AD" clId="Web-{AE32A202-D2F6-3BDA-F71E-274AC1290121}" dt="2022-06-04T16:49:44.964" v="0"/>
          <pc:sldLayoutMkLst>
            <pc:docMk/>
            <pc:sldMasterMk cId="474582552" sldId="2147483934"/>
            <pc:sldLayoutMk cId="2955818520" sldId="2147483945"/>
          </pc:sldLayoutMkLst>
        </pc:sldLayoutChg>
        <pc:sldLayoutChg chg="add">
          <pc:chgData name="EZZINE, Hind" userId="S::ezzineh@who.int::edcab00f-6318-46e5-a4a9-188b01ee222f" providerId="AD" clId="Web-{AE32A202-D2F6-3BDA-F71E-274AC1290121}" dt="2022-06-04T16:49:44.964" v="0"/>
          <pc:sldLayoutMkLst>
            <pc:docMk/>
            <pc:sldMasterMk cId="474582552" sldId="2147483934"/>
            <pc:sldLayoutMk cId="718927493" sldId="2147483946"/>
          </pc:sldLayoutMkLst>
        </pc:sldLayoutChg>
        <pc:sldLayoutChg chg="add">
          <pc:chgData name="EZZINE, Hind" userId="S::ezzineh@who.int::edcab00f-6318-46e5-a4a9-188b01ee222f" providerId="AD" clId="Web-{AE32A202-D2F6-3BDA-F71E-274AC1290121}" dt="2022-06-04T16:49:44.964" v="0"/>
          <pc:sldLayoutMkLst>
            <pc:docMk/>
            <pc:sldMasterMk cId="474582552" sldId="2147483934"/>
            <pc:sldLayoutMk cId="2401810610" sldId="2147483947"/>
          </pc:sldLayoutMkLst>
        </pc:sldLayoutChg>
      </pc:sldMasterChg>
    </pc:docChg>
  </pc:docChgLst>
  <pc:docChgLst>
    <pc:chgData name="EZZINE, Hind" userId="S::ezzineh@who.int::edcab00f-6318-46e5-a4a9-188b01ee222f" providerId="AD" clId="Web-{2EEC8203-E1C3-710A-3DC9-B183E1459348}"/>
    <pc:docChg chg="addSld delSld modSld sldOrd addMainMaster modMainMaster">
      <pc:chgData name="EZZINE, Hind" userId="S::ezzineh@who.int::edcab00f-6318-46e5-a4a9-188b01ee222f" providerId="AD" clId="Web-{2EEC8203-E1C3-710A-3DC9-B183E1459348}" dt="2023-06-04T21:15:34.790" v="957"/>
      <pc:docMkLst>
        <pc:docMk/>
      </pc:docMkLst>
      <pc:sldChg chg="modSp del">
        <pc:chgData name="EZZINE, Hind" userId="S::ezzineh@who.int::edcab00f-6318-46e5-a4a9-188b01ee222f" providerId="AD" clId="Web-{2EEC8203-E1C3-710A-3DC9-B183E1459348}" dt="2023-06-04T20:17:19.737" v="194"/>
        <pc:sldMkLst>
          <pc:docMk/>
          <pc:sldMk cId="1111313208" sldId="257"/>
        </pc:sldMkLst>
        <pc:spChg chg="mod">
          <ac:chgData name="EZZINE, Hind" userId="S::ezzineh@who.int::edcab00f-6318-46e5-a4a9-188b01ee222f" providerId="AD" clId="Web-{2EEC8203-E1C3-710A-3DC9-B183E1459348}" dt="2023-06-04T20:16:57.049" v="190" actId="20577"/>
          <ac:spMkLst>
            <pc:docMk/>
            <pc:sldMk cId="1111313208" sldId="257"/>
            <ac:spMk id="3" creationId="{D2BDD53A-425A-4A4E-894E-7950B4292E71}"/>
          </ac:spMkLst>
        </pc:spChg>
      </pc:sldChg>
      <pc:sldChg chg="addSp delSp modSp mod modClrScheme chgLayout">
        <pc:chgData name="EZZINE, Hind" userId="S::ezzineh@who.int::edcab00f-6318-46e5-a4a9-188b01ee222f" providerId="AD" clId="Web-{2EEC8203-E1C3-710A-3DC9-B183E1459348}" dt="2023-06-04T20:37:56.533" v="495" actId="14100"/>
        <pc:sldMkLst>
          <pc:docMk/>
          <pc:sldMk cId="2863936422" sldId="258"/>
        </pc:sldMkLst>
        <pc:spChg chg="add del mod ord">
          <ac:chgData name="EZZINE, Hind" userId="S::ezzineh@who.int::edcab00f-6318-46e5-a4a9-188b01ee222f" providerId="AD" clId="Web-{2EEC8203-E1C3-710A-3DC9-B183E1459348}" dt="2023-06-04T20:36:54.109" v="477"/>
          <ac:spMkLst>
            <pc:docMk/>
            <pc:sldMk cId="2863936422" sldId="258"/>
            <ac:spMk id="3" creationId="{A1B7A0A0-D0BE-2E09-0E67-5B08D0035323}"/>
          </ac:spMkLst>
        </pc:spChg>
        <pc:spChg chg="add del mod ord">
          <ac:chgData name="EZZINE, Hind" userId="S::ezzineh@who.int::edcab00f-6318-46e5-a4a9-188b01ee222f" providerId="AD" clId="Web-{2EEC8203-E1C3-710A-3DC9-B183E1459348}" dt="2023-06-04T20:34:20.481" v="432"/>
          <ac:spMkLst>
            <pc:docMk/>
            <pc:sldMk cId="2863936422" sldId="258"/>
            <ac:spMk id="8" creationId="{15E8ACEB-4E45-52B8-6906-7AF48D87616B}"/>
          </ac:spMkLst>
        </pc:spChg>
        <pc:spChg chg="add mod">
          <ac:chgData name="EZZINE, Hind" userId="S::ezzineh@who.int::edcab00f-6318-46e5-a4a9-188b01ee222f" providerId="AD" clId="Web-{2EEC8203-E1C3-710A-3DC9-B183E1459348}" dt="2023-06-04T20:36:50.844" v="476" actId="20577"/>
          <ac:spMkLst>
            <pc:docMk/>
            <pc:sldMk cId="2863936422" sldId="258"/>
            <ac:spMk id="10" creationId="{DFF23080-A290-58E5-C167-95B994BD586E}"/>
          </ac:spMkLst>
        </pc:spChg>
        <pc:spChg chg="mod">
          <ac:chgData name="EZZINE, Hind" userId="S::ezzineh@who.int::edcab00f-6318-46e5-a4a9-188b01ee222f" providerId="AD" clId="Web-{2EEC8203-E1C3-710A-3DC9-B183E1459348}" dt="2023-06-04T20:36:21.999" v="456" actId="20577"/>
          <ac:spMkLst>
            <pc:docMk/>
            <pc:sldMk cId="2863936422" sldId="258"/>
            <ac:spMk id="20" creationId="{4E7B0F61-0285-4C3A-A8DE-6024C9DF5406}"/>
          </ac:spMkLst>
        </pc:spChg>
        <pc:spChg chg="mod">
          <ac:chgData name="EZZINE, Hind" userId="S::ezzineh@who.int::edcab00f-6318-46e5-a4a9-188b01ee222f" providerId="AD" clId="Web-{2EEC8203-E1C3-710A-3DC9-B183E1459348}" dt="2023-06-04T20:37:56.533" v="495" actId="14100"/>
          <ac:spMkLst>
            <pc:docMk/>
            <pc:sldMk cId="2863936422" sldId="258"/>
            <ac:spMk id="23" creationId="{5405C9DC-3F30-4CDB-9DE4-9452320F0D9E}"/>
          </ac:spMkLst>
        </pc:spChg>
        <pc:spChg chg="mod">
          <ac:chgData name="EZZINE, Hind" userId="S::ezzineh@who.int::edcab00f-6318-46e5-a4a9-188b01ee222f" providerId="AD" clId="Web-{2EEC8203-E1C3-710A-3DC9-B183E1459348}" dt="2023-06-04T20:37:52.658" v="494" actId="1076"/>
          <ac:spMkLst>
            <pc:docMk/>
            <pc:sldMk cId="2863936422" sldId="258"/>
            <ac:spMk id="24" creationId="{C3B2AB3C-8C04-474B-9D66-6D683BC8CC43}"/>
          </ac:spMkLst>
        </pc:spChg>
        <pc:spChg chg="mod">
          <ac:chgData name="EZZINE, Hind" userId="S::ezzineh@who.int::edcab00f-6318-46e5-a4a9-188b01ee222f" providerId="AD" clId="Web-{2EEC8203-E1C3-710A-3DC9-B183E1459348}" dt="2023-06-04T20:37:39.204" v="492" actId="20577"/>
          <ac:spMkLst>
            <pc:docMk/>
            <pc:sldMk cId="2863936422" sldId="258"/>
            <ac:spMk id="25" creationId="{E71AC040-8011-4DA1-B255-179E6898E555}"/>
          </ac:spMkLst>
        </pc:spChg>
        <pc:spChg chg="mod">
          <ac:chgData name="EZZINE, Hind" userId="S::ezzineh@who.int::edcab00f-6318-46e5-a4a9-188b01ee222f" providerId="AD" clId="Web-{2EEC8203-E1C3-710A-3DC9-B183E1459348}" dt="2023-06-04T20:37:43.642" v="493" actId="14100"/>
          <ac:spMkLst>
            <pc:docMk/>
            <pc:sldMk cId="2863936422" sldId="258"/>
            <ac:spMk id="26" creationId="{6F81424C-3C5C-4F25-9A8F-553C2F35D28A}"/>
          </ac:spMkLst>
        </pc:spChg>
      </pc:sldChg>
      <pc:sldChg chg="addSp delSp modSp mod modClrScheme chgLayout">
        <pc:chgData name="EZZINE, Hind" userId="S::ezzineh@who.int::edcab00f-6318-46e5-a4a9-188b01ee222f" providerId="AD" clId="Web-{2EEC8203-E1C3-710A-3DC9-B183E1459348}" dt="2023-06-04T20:41:19.522" v="553" actId="20577"/>
        <pc:sldMkLst>
          <pc:docMk/>
          <pc:sldMk cId="4064335033" sldId="259"/>
        </pc:sldMkLst>
        <pc:spChg chg="add del mod ord">
          <ac:chgData name="EZZINE, Hind" userId="S::ezzineh@who.int::edcab00f-6318-46e5-a4a9-188b01ee222f" providerId="AD" clId="Web-{2EEC8203-E1C3-710A-3DC9-B183E1459348}" dt="2023-06-04T20:39:15.956" v="499"/>
          <ac:spMkLst>
            <pc:docMk/>
            <pc:sldMk cId="4064335033" sldId="259"/>
            <ac:spMk id="3" creationId="{8717A7B7-5FF7-4BA4-FFEB-AB6DAFF027BE}"/>
          </ac:spMkLst>
        </pc:spChg>
        <pc:spChg chg="add mod ord">
          <ac:chgData name="EZZINE, Hind" userId="S::ezzineh@who.int::edcab00f-6318-46e5-a4a9-188b01ee222f" providerId="AD" clId="Web-{2EEC8203-E1C3-710A-3DC9-B183E1459348}" dt="2023-06-04T20:40:05.458" v="520" actId="20577"/>
          <ac:spMkLst>
            <pc:docMk/>
            <pc:sldMk cId="4064335033" sldId="259"/>
            <ac:spMk id="8" creationId="{FE722C7B-2BD9-27CD-8564-E86D19BEA846}"/>
          </ac:spMkLst>
        </pc:spChg>
        <pc:spChg chg="mod">
          <ac:chgData name="EZZINE, Hind" userId="S::ezzineh@who.int::edcab00f-6318-46e5-a4a9-188b01ee222f" providerId="AD" clId="Web-{2EEC8203-E1C3-710A-3DC9-B183E1459348}" dt="2023-06-04T20:41:19.522" v="553" actId="20577"/>
          <ac:spMkLst>
            <pc:docMk/>
            <pc:sldMk cId="4064335033" sldId="259"/>
            <ac:spMk id="20" creationId="{4E7B0F61-0285-4C3A-A8DE-6024C9DF5406}"/>
          </ac:spMkLst>
        </pc:spChg>
        <pc:spChg chg="mod">
          <ac:chgData name="EZZINE, Hind" userId="S::ezzineh@who.int::edcab00f-6318-46e5-a4a9-188b01ee222f" providerId="AD" clId="Web-{2EEC8203-E1C3-710A-3DC9-B183E1459348}" dt="2023-06-04T20:40:49.099" v="538" actId="20577"/>
          <ac:spMkLst>
            <pc:docMk/>
            <pc:sldMk cId="4064335033" sldId="259"/>
            <ac:spMk id="25" creationId="{E71AC040-8011-4DA1-B255-179E6898E555}"/>
          </ac:spMkLst>
        </pc:spChg>
        <pc:spChg chg="mod">
          <ac:chgData name="EZZINE, Hind" userId="S::ezzineh@who.int::edcab00f-6318-46e5-a4a9-188b01ee222f" providerId="AD" clId="Web-{2EEC8203-E1C3-710A-3DC9-B183E1459348}" dt="2023-06-04T20:40:36.927" v="524" actId="14100"/>
          <ac:spMkLst>
            <pc:docMk/>
            <pc:sldMk cId="4064335033" sldId="259"/>
            <ac:spMk id="26" creationId="{6F81424C-3C5C-4F25-9A8F-553C2F35D28A}"/>
          </ac:spMkLst>
        </pc:spChg>
      </pc:sldChg>
      <pc:sldChg chg="addSp delSp modSp mod modClrScheme chgLayout">
        <pc:chgData name="EZZINE, Hind" userId="S::ezzineh@who.int::edcab00f-6318-46e5-a4a9-188b01ee222f" providerId="AD" clId="Web-{2EEC8203-E1C3-710A-3DC9-B183E1459348}" dt="2023-06-04T20:43:22.290" v="579" actId="14100"/>
        <pc:sldMkLst>
          <pc:docMk/>
          <pc:sldMk cId="2339575515" sldId="260"/>
        </pc:sldMkLst>
        <pc:spChg chg="add del mod ord">
          <ac:chgData name="EZZINE, Hind" userId="S::ezzineh@who.int::edcab00f-6318-46e5-a4a9-188b01ee222f" providerId="AD" clId="Web-{2EEC8203-E1C3-710A-3DC9-B183E1459348}" dt="2023-06-04T20:42:21.320" v="556"/>
          <ac:spMkLst>
            <pc:docMk/>
            <pc:sldMk cId="2339575515" sldId="260"/>
            <ac:spMk id="3" creationId="{5C6D7CB7-F6B6-EB5B-1E1B-30BE1F3BD049}"/>
          </ac:spMkLst>
        </pc:spChg>
        <pc:spChg chg="add del mod ord">
          <ac:chgData name="EZZINE, Hind" userId="S::ezzineh@who.int::edcab00f-6318-46e5-a4a9-188b01ee222f" providerId="AD" clId="Web-{2EEC8203-E1C3-710A-3DC9-B183E1459348}" dt="2023-06-04T20:42:38.289" v="557"/>
          <ac:spMkLst>
            <pc:docMk/>
            <pc:sldMk cId="2339575515" sldId="260"/>
            <ac:spMk id="8" creationId="{382BE884-395C-8C37-AE30-684127A99D8C}"/>
          </ac:spMkLst>
        </pc:spChg>
        <pc:spChg chg="add mod">
          <ac:chgData name="EZZINE, Hind" userId="S::ezzineh@who.int::edcab00f-6318-46e5-a4a9-188b01ee222f" providerId="AD" clId="Web-{2EEC8203-E1C3-710A-3DC9-B183E1459348}" dt="2023-06-04T20:42:44.946" v="561" actId="20577"/>
          <ac:spMkLst>
            <pc:docMk/>
            <pc:sldMk cId="2339575515" sldId="260"/>
            <ac:spMk id="10" creationId="{FF3AE93F-0AA9-FDE0-E1DD-C63EC74113B4}"/>
          </ac:spMkLst>
        </pc:spChg>
        <pc:spChg chg="add">
          <ac:chgData name="EZZINE, Hind" userId="S::ezzineh@who.int::edcab00f-6318-46e5-a4a9-188b01ee222f" providerId="AD" clId="Web-{2EEC8203-E1C3-710A-3DC9-B183E1459348}" dt="2023-06-04T20:42:41.868" v="560"/>
          <ac:spMkLst>
            <pc:docMk/>
            <pc:sldMk cId="2339575515" sldId="260"/>
            <ac:spMk id="13" creationId="{ECB753AC-5BE6-8001-88D1-414E31192EB8}"/>
          </ac:spMkLst>
        </pc:spChg>
        <pc:spChg chg="del">
          <ac:chgData name="EZZINE, Hind" userId="S::ezzineh@who.int::edcab00f-6318-46e5-a4a9-188b01ee222f" providerId="AD" clId="Web-{2EEC8203-E1C3-710A-3DC9-B183E1459348}" dt="2023-06-04T20:42:40.540" v="558"/>
          <ac:spMkLst>
            <pc:docMk/>
            <pc:sldMk cId="2339575515" sldId="260"/>
            <ac:spMk id="20" creationId="{4E7B0F61-0285-4C3A-A8DE-6024C9DF5406}"/>
          </ac:spMkLst>
        </pc:spChg>
        <pc:spChg chg="mod">
          <ac:chgData name="EZZINE, Hind" userId="S::ezzineh@who.int::edcab00f-6318-46e5-a4a9-188b01ee222f" providerId="AD" clId="Web-{2EEC8203-E1C3-710A-3DC9-B183E1459348}" dt="2023-06-04T20:43:19.962" v="578" actId="20577"/>
          <ac:spMkLst>
            <pc:docMk/>
            <pc:sldMk cId="2339575515" sldId="260"/>
            <ac:spMk id="25" creationId="{E71AC040-8011-4DA1-B255-179E6898E555}"/>
          </ac:spMkLst>
        </pc:spChg>
        <pc:spChg chg="mod">
          <ac:chgData name="EZZINE, Hind" userId="S::ezzineh@who.int::edcab00f-6318-46e5-a4a9-188b01ee222f" providerId="AD" clId="Web-{2EEC8203-E1C3-710A-3DC9-B183E1459348}" dt="2023-06-04T20:43:22.290" v="579" actId="14100"/>
          <ac:spMkLst>
            <pc:docMk/>
            <pc:sldMk cId="2339575515" sldId="260"/>
            <ac:spMk id="26" creationId="{6F81424C-3C5C-4F25-9A8F-553C2F35D28A}"/>
          </ac:spMkLst>
        </pc:spChg>
      </pc:sldChg>
      <pc:sldChg chg="addSp delSp modSp mod modClrScheme chgLayout">
        <pc:chgData name="EZZINE, Hind" userId="S::ezzineh@who.int::edcab00f-6318-46e5-a4a9-188b01ee222f" providerId="AD" clId="Web-{2EEC8203-E1C3-710A-3DC9-B183E1459348}" dt="2023-06-04T20:45:47.450" v="616" actId="14100"/>
        <pc:sldMkLst>
          <pc:docMk/>
          <pc:sldMk cId="626812636" sldId="261"/>
        </pc:sldMkLst>
        <pc:spChg chg="add del mod ord">
          <ac:chgData name="EZZINE, Hind" userId="S::ezzineh@who.int::edcab00f-6318-46e5-a4a9-188b01ee222f" providerId="AD" clId="Web-{2EEC8203-E1C3-710A-3DC9-B183E1459348}" dt="2023-06-04T20:43:33.228" v="580"/>
          <ac:spMkLst>
            <pc:docMk/>
            <pc:sldMk cId="626812636" sldId="261"/>
            <ac:spMk id="3" creationId="{9DB2A4B0-FDCF-042C-82F5-58F612D619B0}"/>
          </ac:spMkLst>
        </pc:spChg>
        <pc:spChg chg="add del mod ord">
          <ac:chgData name="EZZINE, Hind" userId="S::ezzineh@who.int::edcab00f-6318-46e5-a4a9-188b01ee222f" providerId="AD" clId="Web-{2EEC8203-E1C3-710A-3DC9-B183E1459348}" dt="2023-06-04T20:43:44.682" v="582"/>
          <ac:spMkLst>
            <pc:docMk/>
            <pc:sldMk cId="626812636" sldId="261"/>
            <ac:spMk id="8" creationId="{494A7641-982C-ABEA-D6EB-78797B278371}"/>
          </ac:spMkLst>
        </pc:spChg>
        <pc:spChg chg="add mod">
          <ac:chgData name="EZZINE, Hind" userId="S::ezzineh@who.int::edcab00f-6318-46e5-a4a9-188b01ee222f" providerId="AD" clId="Web-{2EEC8203-E1C3-710A-3DC9-B183E1459348}" dt="2023-06-04T20:44:20.683" v="594" actId="20577"/>
          <ac:spMkLst>
            <pc:docMk/>
            <pc:sldMk cId="626812636" sldId="261"/>
            <ac:spMk id="10" creationId="{D937A6B9-0123-6F46-0113-237AAD896827}"/>
          </ac:spMkLst>
        </pc:spChg>
        <pc:spChg chg="add">
          <ac:chgData name="EZZINE, Hind" userId="S::ezzineh@who.int::edcab00f-6318-46e5-a4a9-188b01ee222f" providerId="AD" clId="Web-{2EEC8203-E1C3-710A-3DC9-B183E1459348}" dt="2023-06-04T20:44:03.963" v="584"/>
          <ac:spMkLst>
            <pc:docMk/>
            <pc:sldMk cId="626812636" sldId="261"/>
            <ac:spMk id="13" creationId="{4138E896-89CB-C2A0-420F-C89318E8E88B}"/>
          </ac:spMkLst>
        </pc:spChg>
        <pc:spChg chg="mod">
          <ac:chgData name="EZZINE, Hind" userId="S::ezzineh@who.int::edcab00f-6318-46e5-a4a9-188b01ee222f" providerId="AD" clId="Web-{2EEC8203-E1C3-710A-3DC9-B183E1459348}" dt="2023-06-04T20:44:51.136" v="603" actId="20577"/>
          <ac:spMkLst>
            <pc:docMk/>
            <pc:sldMk cId="626812636" sldId="261"/>
            <ac:spMk id="15" creationId="{6693D52C-75B9-47DF-810C-2CDA78568C1B}"/>
          </ac:spMkLst>
        </pc:spChg>
        <pc:spChg chg="del">
          <ac:chgData name="EZZINE, Hind" userId="S::ezzineh@who.int::edcab00f-6318-46e5-a4a9-188b01ee222f" providerId="AD" clId="Web-{2EEC8203-E1C3-710A-3DC9-B183E1459348}" dt="2023-06-04T20:43:39.760" v="581"/>
          <ac:spMkLst>
            <pc:docMk/>
            <pc:sldMk cId="626812636" sldId="261"/>
            <ac:spMk id="20" creationId="{4E7B0F61-0285-4C3A-A8DE-6024C9DF5406}"/>
          </ac:spMkLst>
        </pc:spChg>
        <pc:spChg chg="mod">
          <ac:chgData name="EZZINE, Hind" userId="S::ezzineh@who.int::edcab00f-6318-46e5-a4a9-188b01ee222f" providerId="AD" clId="Web-{2EEC8203-E1C3-710A-3DC9-B183E1459348}" dt="2023-06-04T20:45:43.013" v="615" actId="20577"/>
          <ac:spMkLst>
            <pc:docMk/>
            <pc:sldMk cId="626812636" sldId="261"/>
            <ac:spMk id="25" creationId="{E71AC040-8011-4DA1-B255-179E6898E555}"/>
          </ac:spMkLst>
        </pc:spChg>
        <pc:spChg chg="mod">
          <ac:chgData name="EZZINE, Hind" userId="S::ezzineh@who.int::edcab00f-6318-46e5-a4a9-188b01ee222f" providerId="AD" clId="Web-{2EEC8203-E1C3-710A-3DC9-B183E1459348}" dt="2023-06-04T20:45:47.450" v="616" actId="14100"/>
          <ac:spMkLst>
            <pc:docMk/>
            <pc:sldMk cId="626812636" sldId="261"/>
            <ac:spMk id="26" creationId="{6F81424C-3C5C-4F25-9A8F-553C2F35D28A}"/>
          </ac:spMkLst>
        </pc:spChg>
      </pc:sldChg>
      <pc:sldChg chg="addSp delSp modSp mod ord modClrScheme chgLayout">
        <pc:chgData name="EZZINE, Hind" userId="S::ezzineh@who.int::edcab00f-6318-46e5-a4a9-188b01ee222f" providerId="AD" clId="Web-{2EEC8203-E1C3-710A-3DC9-B183E1459348}" dt="2023-06-04T20:48:46.001" v="643" actId="20577"/>
        <pc:sldMkLst>
          <pc:docMk/>
          <pc:sldMk cId="4122377839" sldId="263"/>
        </pc:sldMkLst>
        <pc:spChg chg="add mod ord">
          <ac:chgData name="EZZINE, Hind" userId="S::ezzineh@who.int::edcab00f-6318-46e5-a4a9-188b01ee222f" providerId="AD" clId="Web-{2EEC8203-E1C3-710A-3DC9-B183E1459348}" dt="2023-06-04T20:47:29.265" v="628" actId="20577"/>
          <ac:spMkLst>
            <pc:docMk/>
            <pc:sldMk cId="4122377839" sldId="263"/>
            <ac:spMk id="2" creationId="{68885989-7453-EE2E-044F-8C1E558E572F}"/>
          </ac:spMkLst>
        </pc:spChg>
        <pc:spChg chg="mod ord">
          <ac:chgData name="EZZINE, Hind" userId="S::ezzineh@who.int::edcab00f-6318-46e5-a4a9-188b01ee222f" providerId="AD" clId="Web-{2EEC8203-E1C3-710A-3DC9-B183E1459348}" dt="2023-06-04T20:48:29.579" v="641" actId="1076"/>
          <ac:spMkLst>
            <pc:docMk/>
            <pc:sldMk cId="4122377839" sldId="263"/>
            <ac:spMk id="3" creationId="{D2BDD53A-425A-4A4E-894E-7950B4292E71}"/>
          </ac:spMkLst>
        </pc:spChg>
        <pc:spChg chg="add del">
          <ac:chgData name="EZZINE, Hind" userId="S::ezzineh@who.int::edcab00f-6318-46e5-a4a9-188b01ee222f" providerId="AD" clId="Web-{2EEC8203-E1C3-710A-3DC9-B183E1459348}" dt="2023-06-04T20:47:45.375" v="632"/>
          <ac:spMkLst>
            <pc:docMk/>
            <pc:sldMk cId="4122377839" sldId="263"/>
            <ac:spMk id="4" creationId="{228064E3-7837-0F22-3D6E-AE95AF4B26A0}"/>
          </ac:spMkLst>
        </pc:spChg>
        <pc:spChg chg="add del mod">
          <ac:chgData name="EZZINE, Hind" userId="S::ezzineh@who.int::edcab00f-6318-46e5-a4a9-188b01ee222f" providerId="AD" clId="Web-{2EEC8203-E1C3-710A-3DC9-B183E1459348}" dt="2023-06-04T20:48:46.001" v="643" actId="20577"/>
          <ac:spMkLst>
            <pc:docMk/>
            <pc:sldMk cId="4122377839" sldId="263"/>
            <ac:spMk id="21" creationId="{6C548A24-8BCE-4049-8463-7D28C2B75E15}"/>
          </ac:spMkLst>
        </pc:spChg>
      </pc:sldChg>
      <pc:sldChg chg="delSp modSp del ord delAnim">
        <pc:chgData name="EZZINE, Hind" userId="S::ezzineh@who.int::edcab00f-6318-46e5-a4a9-188b01ee222f" providerId="AD" clId="Web-{2EEC8203-E1C3-710A-3DC9-B183E1459348}" dt="2023-06-04T20:52:09.209" v="696"/>
        <pc:sldMkLst>
          <pc:docMk/>
          <pc:sldMk cId="2932958756" sldId="264"/>
        </pc:sldMkLst>
        <pc:spChg chg="mod">
          <ac:chgData name="EZZINE, Hind" userId="S::ezzineh@who.int::edcab00f-6318-46e5-a4a9-188b01ee222f" providerId="AD" clId="Web-{2EEC8203-E1C3-710A-3DC9-B183E1459348}" dt="2023-06-04T20:51:32.068" v="677" actId="20577"/>
          <ac:spMkLst>
            <pc:docMk/>
            <pc:sldMk cId="2932958756" sldId="264"/>
            <ac:spMk id="21" creationId="{6C548A24-8BCE-4049-8463-7D28C2B75E15}"/>
          </ac:spMkLst>
        </pc:spChg>
        <pc:spChg chg="del">
          <ac:chgData name="EZZINE, Hind" userId="S::ezzineh@who.int::edcab00f-6318-46e5-a4a9-188b01ee222f" providerId="AD" clId="Web-{2EEC8203-E1C3-710A-3DC9-B183E1459348}" dt="2023-06-04T20:51:04.723" v="664"/>
          <ac:spMkLst>
            <pc:docMk/>
            <pc:sldMk cId="2932958756" sldId="264"/>
            <ac:spMk id="30" creationId="{4711F6D5-B052-4FEC-8157-6739EADE294E}"/>
          </ac:spMkLst>
        </pc:spChg>
        <pc:spChg chg="del">
          <ac:chgData name="EZZINE, Hind" userId="S::ezzineh@who.int::edcab00f-6318-46e5-a4a9-188b01ee222f" providerId="AD" clId="Web-{2EEC8203-E1C3-710A-3DC9-B183E1459348}" dt="2023-06-04T20:51:04.723" v="663"/>
          <ac:spMkLst>
            <pc:docMk/>
            <pc:sldMk cId="2932958756" sldId="264"/>
            <ac:spMk id="31" creationId="{885C6A11-A1A5-4E72-B9B1-040F9DCB1069}"/>
          </ac:spMkLst>
        </pc:spChg>
        <pc:spChg chg="del">
          <ac:chgData name="EZZINE, Hind" userId="S::ezzineh@who.int::edcab00f-6318-46e5-a4a9-188b01ee222f" providerId="AD" clId="Web-{2EEC8203-E1C3-710A-3DC9-B183E1459348}" dt="2023-06-04T20:51:04.723" v="662"/>
          <ac:spMkLst>
            <pc:docMk/>
            <pc:sldMk cId="2932958756" sldId="264"/>
            <ac:spMk id="32" creationId="{6F9D7458-9109-4D0E-864C-8CEEE06B6C9F}"/>
          </ac:spMkLst>
        </pc:spChg>
        <pc:grpChg chg="del">
          <ac:chgData name="EZZINE, Hind" userId="S::ezzineh@who.int::edcab00f-6318-46e5-a4a9-188b01ee222f" providerId="AD" clId="Web-{2EEC8203-E1C3-710A-3DC9-B183E1459348}" dt="2023-06-04T20:51:04.739" v="667"/>
          <ac:grpSpMkLst>
            <pc:docMk/>
            <pc:sldMk cId="2932958756" sldId="264"/>
            <ac:grpSpMk id="33" creationId="{57DEE259-238C-435A-8CAF-D801B6E26A64}"/>
          </ac:grpSpMkLst>
        </pc:grpChg>
        <pc:grpChg chg="del">
          <ac:chgData name="EZZINE, Hind" userId="S::ezzineh@who.int::edcab00f-6318-46e5-a4a9-188b01ee222f" providerId="AD" clId="Web-{2EEC8203-E1C3-710A-3DC9-B183E1459348}" dt="2023-06-04T20:51:04.723" v="666"/>
          <ac:grpSpMkLst>
            <pc:docMk/>
            <pc:sldMk cId="2932958756" sldId="264"/>
            <ac:grpSpMk id="34" creationId="{8DDA635F-DD74-4CCF-84A4-F7675CBDB6AB}"/>
          </ac:grpSpMkLst>
        </pc:grpChg>
        <pc:grpChg chg="del">
          <ac:chgData name="EZZINE, Hind" userId="S::ezzineh@who.int::edcab00f-6318-46e5-a4a9-188b01ee222f" providerId="AD" clId="Web-{2EEC8203-E1C3-710A-3DC9-B183E1459348}" dt="2023-06-04T20:51:04.723" v="665"/>
          <ac:grpSpMkLst>
            <pc:docMk/>
            <pc:sldMk cId="2932958756" sldId="264"/>
            <ac:grpSpMk id="35" creationId="{307B1397-9DFC-4A6B-BE99-42ACFC963AA2}"/>
          </ac:grpSpMkLst>
        </pc:grpChg>
      </pc:sldChg>
      <pc:sldChg chg="delSp modSp del">
        <pc:chgData name="EZZINE, Hind" userId="S::ezzineh@who.int::edcab00f-6318-46e5-a4a9-188b01ee222f" providerId="AD" clId="Web-{2EEC8203-E1C3-710A-3DC9-B183E1459348}" dt="2023-06-04T20:55:07.526" v="738"/>
        <pc:sldMkLst>
          <pc:docMk/>
          <pc:sldMk cId="1545620924" sldId="265"/>
        </pc:sldMkLst>
        <pc:spChg chg="del mod">
          <ac:chgData name="EZZINE, Hind" userId="S::ezzineh@who.int::edcab00f-6318-46e5-a4a9-188b01ee222f" providerId="AD" clId="Web-{2EEC8203-E1C3-710A-3DC9-B183E1459348}" dt="2023-06-04T20:52:42.632" v="700"/>
          <ac:spMkLst>
            <pc:docMk/>
            <pc:sldMk cId="1545620924" sldId="265"/>
            <ac:spMk id="3" creationId="{D2BDD53A-425A-4A4E-894E-7950B4292E71}"/>
          </ac:spMkLst>
        </pc:spChg>
        <pc:spChg chg="mod">
          <ac:chgData name="EZZINE, Hind" userId="S::ezzineh@who.int::edcab00f-6318-46e5-a4a9-188b01ee222f" providerId="AD" clId="Web-{2EEC8203-E1C3-710A-3DC9-B183E1459348}" dt="2023-06-04T20:53:46.884" v="716" actId="20577"/>
          <ac:spMkLst>
            <pc:docMk/>
            <pc:sldMk cId="1545620924" sldId="265"/>
            <ac:spMk id="7" creationId="{70248492-CDE6-4D4F-B71F-7CE4A7B75904}"/>
          </ac:spMkLst>
        </pc:spChg>
        <pc:spChg chg="del">
          <ac:chgData name="EZZINE, Hind" userId="S::ezzineh@who.int::edcab00f-6318-46e5-a4a9-188b01ee222f" providerId="AD" clId="Web-{2EEC8203-E1C3-710A-3DC9-B183E1459348}" dt="2023-06-04T20:54:08.134" v="724"/>
          <ac:spMkLst>
            <pc:docMk/>
            <pc:sldMk cId="1545620924" sldId="265"/>
            <ac:spMk id="21" creationId="{3D276689-47EB-49D1-ACE8-EF885EAFA57D}"/>
          </ac:spMkLst>
        </pc:spChg>
      </pc:sldChg>
      <pc:sldChg chg="modSp del">
        <pc:chgData name="EZZINE, Hind" userId="S::ezzineh@who.int::edcab00f-6318-46e5-a4a9-188b01ee222f" providerId="AD" clId="Web-{2EEC8203-E1C3-710A-3DC9-B183E1459348}" dt="2023-06-04T20:59:53.252" v="799"/>
        <pc:sldMkLst>
          <pc:docMk/>
          <pc:sldMk cId="1792677638" sldId="266"/>
        </pc:sldMkLst>
        <pc:spChg chg="mod">
          <ac:chgData name="EZZINE, Hind" userId="S::ezzineh@who.int::edcab00f-6318-46e5-a4a9-188b01ee222f" providerId="AD" clId="Web-{2EEC8203-E1C3-710A-3DC9-B183E1459348}" dt="2023-06-04T20:58:16.640" v="782" actId="20577"/>
          <ac:spMkLst>
            <pc:docMk/>
            <pc:sldMk cId="1792677638" sldId="266"/>
            <ac:spMk id="21" creationId="{3D276689-47EB-49D1-ACE8-EF885EAFA57D}"/>
          </ac:spMkLst>
        </pc:spChg>
      </pc:sldChg>
      <pc:sldChg chg="delSp modSp del">
        <pc:chgData name="EZZINE, Hind" userId="S::ezzineh@who.int::edcab00f-6318-46e5-a4a9-188b01ee222f" providerId="AD" clId="Web-{2EEC8203-E1C3-710A-3DC9-B183E1459348}" dt="2023-06-04T21:07:24.481" v="856"/>
        <pc:sldMkLst>
          <pc:docMk/>
          <pc:sldMk cId="1937908641" sldId="267"/>
        </pc:sldMkLst>
        <pc:spChg chg="del">
          <ac:chgData name="EZZINE, Hind" userId="S::ezzineh@who.int::edcab00f-6318-46e5-a4a9-188b01ee222f" providerId="AD" clId="Web-{2EEC8203-E1C3-710A-3DC9-B183E1459348}" dt="2023-06-04T21:05:27.791" v="815"/>
          <ac:spMkLst>
            <pc:docMk/>
            <pc:sldMk cId="1937908641" sldId="267"/>
            <ac:spMk id="3" creationId="{D2BDD53A-425A-4A4E-894E-7950B4292E71}"/>
          </ac:spMkLst>
        </pc:spChg>
        <pc:spChg chg="mod">
          <ac:chgData name="EZZINE, Hind" userId="S::ezzineh@who.int::edcab00f-6318-46e5-a4a9-188b01ee222f" providerId="AD" clId="Web-{2EEC8203-E1C3-710A-3DC9-B183E1459348}" dt="2023-06-04T21:06:44.137" v="836" actId="20577"/>
          <ac:spMkLst>
            <pc:docMk/>
            <pc:sldMk cId="1937908641" sldId="267"/>
            <ac:spMk id="4" creationId="{27D313A5-4269-4676-97B5-809FF1D545D0}"/>
          </ac:spMkLst>
        </pc:spChg>
        <pc:spChg chg="mod">
          <ac:chgData name="EZZINE, Hind" userId="S::ezzineh@who.int::edcab00f-6318-46e5-a4a9-188b01ee222f" providerId="AD" clId="Web-{2EEC8203-E1C3-710A-3DC9-B183E1459348}" dt="2023-06-04T21:04:52.900" v="811" actId="20577"/>
          <ac:spMkLst>
            <pc:docMk/>
            <pc:sldMk cId="1937908641" sldId="267"/>
            <ac:spMk id="7" creationId="{61A30278-138C-4B27-9010-E1F03A4E98E8}"/>
          </ac:spMkLst>
        </pc:spChg>
      </pc:sldChg>
      <pc:sldChg chg="modSp del ord">
        <pc:chgData name="EZZINE, Hind" userId="S::ezzineh@who.int::edcab00f-6318-46e5-a4a9-188b01ee222f" providerId="AD" clId="Web-{2EEC8203-E1C3-710A-3DC9-B183E1459348}" dt="2023-06-04T21:10:11.564" v="890"/>
        <pc:sldMkLst>
          <pc:docMk/>
          <pc:sldMk cId="1464271752" sldId="268"/>
        </pc:sldMkLst>
        <pc:spChg chg="mod">
          <ac:chgData name="EZZINE, Hind" userId="S::ezzineh@who.int::edcab00f-6318-46e5-a4a9-188b01ee222f" providerId="AD" clId="Web-{2EEC8203-E1C3-710A-3DC9-B183E1459348}" dt="2023-06-04T21:08:27.295" v="861" actId="20577"/>
          <ac:spMkLst>
            <pc:docMk/>
            <pc:sldMk cId="1464271752" sldId="268"/>
            <ac:spMk id="4" creationId="{27D313A5-4269-4676-97B5-809FF1D545D0}"/>
          </ac:spMkLst>
        </pc:spChg>
      </pc:sldChg>
      <pc:sldChg chg="delSp del ord">
        <pc:chgData name="EZZINE, Hind" userId="S::ezzineh@who.int::edcab00f-6318-46e5-a4a9-188b01ee222f" providerId="AD" clId="Web-{2EEC8203-E1C3-710A-3DC9-B183E1459348}" dt="2023-06-04T21:12:59.896" v="933"/>
        <pc:sldMkLst>
          <pc:docMk/>
          <pc:sldMk cId="4210343683" sldId="269"/>
        </pc:sldMkLst>
        <pc:spChg chg="del">
          <ac:chgData name="EZZINE, Hind" userId="S::ezzineh@who.int::edcab00f-6318-46e5-a4a9-188b01ee222f" providerId="AD" clId="Web-{2EEC8203-E1C3-710A-3DC9-B183E1459348}" dt="2023-06-04T21:10:48.955" v="905"/>
          <ac:spMkLst>
            <pc:docMk/>
            <pc:sldMk cId="4210343683" sldId="269"/>
            <ac:spMk id="3" creationId="{D2BDD53A-425A-4A4E-894E-7950B4292E71}"/>
          </ac:spMkLst>
        </pc:spChg>
        <pc:spChg chg="del">
          <ac:chgData name="EZZINE, Hind" userId="S::ezzineh@who.int::edcab00f-6318-46e5-a4a9-188b01ee222f" providerId="AD" clId="Web-{2EEC8203-E1C3-710A-3DC9-B183E1459348}" dt="2023-06-04T21:10:48.955" v="904"/>
          <ac:spMkLst>
            <pc:docMk/>
            <pc:sldMk cId="4210343683" sldId="269"/>
            <ac:spMk id="5" creationId="{FFA80544-2B8E-47EE-BBCE-B4355DACD35F}"/>
          </ac:spMkLst>
        </pc:spChg>
      </pc:sldChg>
      <pc:sldChg chg="modSp del modNotes">
        <pc:chgData name="EZZINE, Hind" userId="S::ezzineh@who.int::edcab00f-6318-46e5-a4a9-188b01ee222f" providerId="AD" clId="Web-{2EEC8203-E1C3-710A-3DC9-B183E1459348}" dt="2023-06-04T21:15:34.790" v="957"/>
        <pc:sldMkLst>
          <pc:docMk/>
          <pc:sldMk cId="2772403512" sldId="270"/>
        </pc:sldMkLst>
        <pc:spChg chg="mod">
          <ac:chgData name="EZZINE, Hind" userId="S::ezzineh@who.int::edcab00f-6318-46e5-a4a9-188b01ee222f" providerId="AD" clId="Web-{2EEC8203-E1C3-710A-3DC9-B183E1459348}" dt="2023-06-04T21:13:14.927" v="934" actId="20577"/>
          <ac:spMkLst>
            <pc:docMk/>
            <pc:sldMk cId="2772403512" sldId="270"/>
            <ac:spMk id="5" creationId="{FFA80544-2B8E-47EE-BBCE-B4355DACD35F}"/>
          </ac:spMkLst>
        </pc:spChg>
      </pc:sldChg>
      <pc:sldChg chg="modSp del">
        <pc:chgData name="EZZINE, Hind" userId="S::ezzineh@who.int::edcab00f-6318-46e5-a4a9-188b01ee222f" providerId="AD" clId="Web-{2EEC8203-E1C3-710A-3DC9-B183E1459348}" dt="2023-06-04T20:10:06.946" v="66"/>
        <pc:sldMkLst>
          <pc:docMk/>
          <pc:sldMk cId="563851154" sldId="272"/>
        </pc:sldMkLst>
        <pc:spChg chg="mod">
          <ac:chgData name="EZZINE, Hind" userId="S::ezzineh@who.int::edcab00f-6318-46e5-a4a9-188b01ee222f" providerId="AD" clId="Web-{2EEC8203-E1C3-710A-3DC9-B183E1459348}" dt="2023-06-04T20:08:16.459" v="51" actId="20577"/>
          <ac:spMkLst>
            <pc:docMk/>
            <pc:sldMk cId="563851154" sldId="272"/>
            <ac:spMk id="4" creationId="{00000000-0000-0000-0000-000000000000}"/>
          </ac:spMkLst>
        </pc:spChg>
      </pc:sldChg>
      <pc:sldChg chg="modSp del">
        <pc:chgData name="EZZINE, Hind" userId="S::ezzineh@who.int::edcab00f-6318-46e5-a4a9-188b01ee222f" providerId="AD" clId="Web-{2EEC8203-E1C3-710A-3DC9-B183E1459348}" dt="2023-06-04T20:20:07.445" v="227"/>
        <pc:sldMkLst>
          <pc:docMk/>
          <pc:sldMk cId="1545857784" sldId="273"/>
        </pc:sldMkLst>
        <pc:spChg chg="mod">
          <ac:chgData name="EZZINE, Hind" userId="S::ezzineh@who.int::edcab00f-6318-46e5-a4a9-188b01ee222f" providerId="AD" clId="Web-{2EEC8203-E1C3-710A-3DC9-B183E1459348}" dt="2023-06-04T20:18:54.396" v="202" actId="20577"/>
          <ac:spMkLst>
            <pc:docMk/>
            <pc:sldMk cId="1545857784" sldId="273"/>
            <ac:spMk id="3" creationId="{00000000-0000-0000-0000-000000000000}"/>
          </ac:spMkLst>
        </pc:spChg>
      </pc:sldChg>
      <pc:sldChg chg="modSp del ord">
        <pc:chgData name="EZZINE, Hind" userId="S::ezzineh@who.int::edcab00f-6318-46e5-a4a9-188b01ee222f" providerId="AD" clId="Web-{2EEC8203-E1C3-710A-3DC9-B183E1459348}" dt="2023-06-04T20:26:18.235" v="316"/>
        <pc:sldMkLst>
          <pc:docMk/>
          <pc:sldMk cId="1293321754" sldId="274"/>
        </pc:sldMkLst>
        <pc:spChg chg="mod">
          <ac:chgData name="EZZINE, Hind" userId="S::ezzineh@who.int::edcab00f-6318-46e5-a4a9-188b01ee222f" providerId="AD" clId="Web-{2EEC8203-E1C3-710A-3DC9-B183E1459348}" dt="2023-06-04T20:22:56.933" v="282" actId="20577"/>
          <ac:spMkLst>
            <pc:docMk/>
            <pc:sldMk cId="1293321754" sldId="274"/>
            <ac:spMk id="2" creationId="{00000000-0000-0000-0000-000000000000}"/>
          </ac:spMkLst>
        </pc:spChg>
      </pc:sldChg>
      <pc:sldChg chg="modSp del ord">
        <pc:chgData name="EZZINE, Hind" userId="S::ezzineh@who.int::edcab00f-6318-46e5-a4a9-188b01ee222f" providerId="AD" clId="Web-{2EEC8203-E1C3-710A-3DC9-B183E1459348}" dt="2023-06-04T20:28:26.144" v="357"/>
        <pc:sldMkLst>
          <pc:docMk/>
          <pc:sldMk cId="674924748" sldId="275"/>
        </pc:sldMkLst>
        <pc:spChg chg="mod">
          <ac:chgData name="EZZINE, Hind" userId="S::ezzineh@who.int::edcab00f-6318-46e5-a4a9-188b01ee222f" providerId="AD" clId="Web-{2EEC8203-E1C3-710A-3DC9-B183E1459348}" dt="2023-06-04T20:26:40.798" v="318"/>
          <ac:spMkLst>
            <pc:docMk/>
            <pc:sldMk cId="674924748" sldId="275"/>
            <ac:spMk id="3" creationId="{00000000-0000-0000-0000-000000000000}"/>
          </ac:spMkLst>
        </pc:spChg>
      </pc:sldChg>
      <pc:sldChg chg="del">
        <pc:chgData name="EZZINE, Hind" userId="S::ezzineh@who.int::edcab00f-6318-46e5-a4a9-188b01ee222f" providerId="AD" clId="Web-{2EEC8203-E1C3-710A-3DC9-B183E1459348}" dt="2023-06-04T20:04:37.485" v="0"/>
        <pc:sldMkLst>
          <pc:docMk/>
          <pc:sldMk cId="1806959580" sldId="276"/>
        </pc:sldMkLst>
      </pc:sldChg>
      <pc:sldChg chg="modSp del">
        <pc:chgData name="EZZINE, Hind" userId="S::ezzineh@who.int::edcab00f-6318-46e5-a4a9-188b01ee222f" providerId="AD" clId="Web-{2EEC8203-E1C3-710A-3DC9-B183E1459348}" dt="2023-06-04T20:06:45.847" v="40"/>
        <pc:sldMkLst>
          <pc:docMk/>
          <pc:sldMk cId="4064500906" sldId="278"/>
        </pc:sldMkLst>
        <pc:spChg chg="mod">
          <ac:chgData name="EZZINE, Hind" userId="S::ezzineh@who.int::edcab00f-6318-46e5-a4a9-188b01ee222f" providerId="AD" clId="Web-{2EEC8203-E1C3-710A-3DC9-B183E1459348}" dt="2023-06-04T20:05:48.299" v="7" actId="20577"/>
          <ac:spMkLst>
            <pc:docMk/>
            <pc:sldMk cId="4064500906" sldId="278"/>
            <ac:spMk id="3" creationId="{FE715C1D-0AFD-4B24-93D9-2F4112C6A19E}"/>
          </ac:spMkLst>
        </pc:spChg>
      </pc:sldChg>
      <pc:sldChg chg="del">
        <pc:chgData name="EZZINE, Hind" userId="S::ezzineh@who.int::edcab00f-6318-46e5-a4a9-188b01ee222f" providerId="AD" clId="Web-{2EEC8203-E1C3-710A-3DC9-B183E1459348}" dt="2023-06-04T20:13:41.513" v="175"/>
        <pc:sldMkLst>
          <pc:docMk/>
          <pc:sldMk cId="2168102979" sldId="280"/>
        </pc:sldMkLst>
      </pc:sldChg>
      <pc:sldChg chg="modSp del">
        <pc:chgData name="EZZINE, Hind" userId="S::ezzineh@who.int::edcab00f-6318-46e5-a4a9-188b01ee222f" providerId="AD" clId="Web-{2EEC8203-E1C3-710A-3DC9-B183E1459348}" dt="2023-06-04T20:16:41.361" v="188"/>
        <pc:sldMkLst>
          <pc:docMk/>
          <pc:sldMk cId="1030878621" sldId="281"/>
        </pc:sldMkLst>
        <pc:spChg chg="mod">
          <ac:chgData name="EZZINE, Hind" userId="S::ezzineh@who.int::edcab00f-6318-46e5-a4a9-188b01ee222f" providerId="AD" clId="Web-{2EEC8203-E1C3-710A-3DC9-B183E1459348}" dt="2023-06-04T20:15:01.859" v="179" actId="20577"/>
          <ac:spMkLst>
            <pc:docMk/>
            <pc:sldMk cId="1030878621" sldId="281"/>
            <ac:spMk id="3" creationId="{D2BDD53A-425A-4A4E-894E-7950B4292E71}"/>
          </ac:spMkLst>
        </pc:spChg>
      </pc:sldChg>
      <pc:sldChg chg="modSp del">
        <pc:chgData name="EZZINE, Hind" userId="S::ezzineh@who.int::edcab00f-6318-46e5-a4a9-188b01ee222f" providerId="AD" clId="Web-{2EEC8203-E1C3-710A-3DC9-B183E1459348}" dt="2023-06-04T20:35:26.545" v="449"/>
        <pc:sldMkLst>
          <pc:docMk/>
          <pc:sldMk cId="2051943738" sldId="282"/>
        </pc:sldMkLst>
        <pc:spChg chg="mod">
          <ac:chgData name="EZZINE, Hind" userId="S::ezzineh@who.int::edcab00f-6318-46e5-a4a9-188b01ee222f" providerId="AD" clId="Web-{2EEC8203-E1C3-710A-3DC9-B183E1459348}" dt="2023-06-04T20:35:05.466" v="443" actId="20577"/>
          <ac:spMkLst>
            <pc:docMk/>
            <pc:sldMk cId="2051943738" sldId="282"/>
            <ac:spMk id="3" creationId="{D2BDD53A-425A-4A4E-894E-7950B4292E71}"/>
          </ac:spMkLst>
        </pc:spChg>
      </pc:sldChg>
      <pc:sldChg chg="modSp del modNotes">
        <pc:chgData name="EZZINE, Hind" userId="S::ezzineh@who.int::edcab00f-6318-46e5-a4a9-188b01ee222f" providerId="AD" clId="Web-{2EEC8203-E1C3-710A-3DC9-B183E1459348}" dt="2023-06-04T20:30:06.568" v="371"/>
        <pc:sldMkLst>
          <pc:docMk/>
          <pc:sldMk cId="3957762073" sldId="283"/>
        </pc:sldMkLst>
        <pc:spChg chg="mod">
          <ac:chgData name="EZZINE, Hind" userId="S::ezzineh@who.int::edcab00f-6318-46e5-a4a9-188b01ee222f" providerId="AD" clId="Web-{2EEC8203-E1C3-710A-3DC9-B183E1459348}" dt="2023-06-04T20:29:13.895" v="361" actId="20577"/>
          <ac:spMkLst>
            <pc:docMk/>
            <pc:sldMk cId="3957762073" sldId="283"/>
            <ac:spMk id="3" creationId="{D2BDD53A-425A-4A4E-894E-7950B4292E71}"/>
          </ac:spMkLst>
        </pc:spChg>
      </pc:sldChg>
      <pc:sldChg chg="modSp del">
        <pc:chgData name="EZZINE, Hind" userId="S::ezzineh@who.int::edcab00f-6318-46e5-a4a9-188b01ee222f" providerId="AD" clId="Web-{2EEC8203-E1C3-710A-3DC9-B183E1459348}" dt="2023-06-04T20:49:13.377" v="647"/>
        <pc:sldMkLst>
          <pc:docMk/>
          <pc:sldMk cId="651143862" sldId="284"/>
        </pc:sldMkLst>
        <pc:spChg chg="mod">
          <ac:chgData name="EZZINE, Hind" userId="S::ezzineh@who.int::edcab00f-6318-46e5-a4a9-188b01ee222f" providerId="AD" clId="Web-{2EEC8203-E1C3-710A-3DC9-B183E1459348}" dt="2023-06-04T20:49:00.877" v="645" actId="20577"/>
          <ac:spMkLst>
            <pc:docMk/>
            <pc:sldMk cId="651143862" sldId="284"/>
            <ac:spMk id="3" creationId="{D2BDD53A-425A-4A4E-894E-7950B4292E71}"/>
          </ac:spMkLst>
        </pc:spChg>
      </pc:sldChg>
      <pc:sldChg chg="addSp delSp modSp del modNotes">
        <pc:chgData name="EZZINE, Hind" userId="S::ezzineh@who.int::edcab00f-6318-46e5-a4a9-188b01ee222f" providerId="AD" clId="Web-{2EEC8203-E1C3-710A-3DC9-B183E1459348}" dt="2023-06-04T20:33:30.854" v="430"/>
        <pc:sldMkLst>
          <pc:docMk/>
          <pc:sldMk cId="3407056023" sldId="285"/>
        </pc:sldMkLst>
        <pc:spChg chg="del mod">
          <ac:chgData name="EZZINE, Hind" userId="S::ezzineh@who.int::edcab00f-6318-46e5-a4a9-188b01ee222f" providerId="AD" clId="Web-{2EEC8203-E1C3-710A-3DC9-B183E1459348}" dt="2023-06-04T20:30:31.788" v="382"/>
          <ac:spMkLst>
            <pc:docMk/>
            <pc:sldMk cId="3407056023" sldId="285"/>
            <ac:spMk id="4" creationId="{00000000-0000-0000-0000-000000000000}"/>
          </ac:spMkLst>
        </pc:spChg>
        <pc:spChg chg="add mod">
          <ac:chgData name="EZZINE, Hind" userId="S::ezzineh@who.int::edcab00f-6318-46e5-a4a9-188b01ee222f" providerId="AD" clId="Web-{2EEC8203-E1C3-710A-3DC9-B183E1459348}" dt="2023-06-04T20:30:31.788" v="382"/>
          <ac:spMkLst>
            <pc:docMk/>
            <pc:sldMk cId="3407056023" sldId="285"/>
            <ac:spMk id="5" creationId="{5E661F76-8040-49B4-20BA-2637C97CD803}"/>
          </ac:spMkLst>
        </pc:spChg>
      </pc:sldChg>
      <pc:sldChg chg="del">
        <pc:chgData name="EZZINE, Hind" userId="S::ezzineh@who.int::edcab00f-6318-46e5-a4a9-188b01ee222f" providerId="AD" clId="Web-{2EEC8203-E1C3-710A-3DC9-B183E1459348}" dt="2023-06-04T20:04:40.219" v="1"/>
        <pc:sldMkLst>
          <pc:docMk/>
          <pc:sldMk cId="1595701864" sldId="286"/>
        </pc:sldMkLst>
      </pc:sldChg>
      <pc:sldChg chg="addSp delSp modSp add">
        <pc:chgData name="EZZINE, Hind" userId="S::ezzineh@who.int::edcab00f-6318-46e5-a4a9-188b01ee222f" providerId="AD" clId="Web-{2EEC8203-E1C3-710A-3DC9-B183E1459348}" dt="2023-06-04T20:22:13.432" v="280" actId="20577"/>
        <pc:sldMkLst>
          <pc:docMk/>
          <pc:sldMk cId="3290695336" sldId="286"/>
        </pc:sldMkLst>
        <pc:spChg chg="add mod">
          <ac:chgData name="EZZINE, Hind" userId="S::ezzineh@who.int::edcab00f-6318-46e5-a4a9-188b01ee222f" providerId="AD" clId="Web-{2EEC8203-E1C3-710A-3DC9-B183E1459348}" dt="2023-06-04T20:13:33.966" v="174" actId="20577"/>
          <ac:spMkLst>
            <pc:docMk/>
            <pc:sldMk cId="3290695336" sldId="286"/>
            <ac:spMk id="2" creationId="{25C01681-5EB8-E801-32B3-2E600FB0C163}"/>
          </ac:spMkLst>
        </pc:spChg>
        <pc:spChg chg="mod">
          <ac:chgData name="EZZINE, Hind" userId="S::ezzineh@who.int::edcab00f-6318-46e5-a4a9-188b01ee222f" providerId="AD" clId="Web-{2EEC8203-E1C3-710A-3DC9-B183E1459348}" dt="2023-06-04T20:22:13.432" v="280" actId="20577"/>
          <ac:spMkLst>
            <pc:docMk/>
            <pc:sldMk cId="3290695336" sldId="286"/>
            <ac:spMk id="4" creationId="{C38AAC25-2657-78DE-A790-8A75669256CB}"/>
          </ac:spMkLst>
        </pc:spChg>
        <pc:spChg chg="add del mod">
          <ac:chgData name="EZZINE, Hind" userId="S::ezzineh@who.int::edcab00f-6318-46e5-a4a9-188b01ee222f" providerId="AD" clId="Web-{2EEC8203-E1C3-710A-3DC9-B183E1459348}" dt="2023-06-04T20:12:35.231" v="144"/>
          <ac:spMkLst>
            <pc:docMk/>
            <pc:sldMk cId="3290695336" sldId="286"/>
            <ac:spMk id="6" creationId="{73DD7D4E-7699-3333-3297-8A6555AB18BB}"/>
          </ac:spMkLst>
        </pc:spChg>
        <pc:spChg chg="del mod">
          <ac:chgData name="EZZINE, Hind" userId="S::ezzineh@who.int::edcab00f-6318-46e5-a4a9-188b01ee222f" providerId="AD" clId="Web-{2EEC8203-E1C3-710A-3DC9-B183E1459348}" dt="2023-06-04T20:12:29.762" v="142"/>
          <ac:spMkLst>
            <pc:docMk/>
            <pc:sldMk cId="3290695336" sldId="286"/>
            <ac:spMk id="288" creationId="{00000000-0000-0000-0000-000000000000}"/>
          </ac:spMkLst>
        </pc:spChg>
      </pc:sldChg>
      <pc:sldChg chg="modSp add">
        <pc:chgData name="EZZINE, Hind" userId="S::ezzineh@who.int::edcab00f-6318-46e5-a4a9-188b01ee222f" providerId="AD" clId="Web-{2EEC8203-E1C3-710A-3DC9-B183E1459348}" dt="2023-06-04T20:11:24.479" v="118" actId="20577"/>
        <pc:sldMkLst>
          <pc:docMk/>
          <pc:sldMk cId="4187364475" sldId="287"/>
        </pc:sldMkLst>
        <pc:spChg chg="mod">
          <ac:chgData name="EZZINE, Hind" userId="S::ezzineh@who.int::edcab00f-6318-46e5-a4a9-188b01ee222f" providerId="AD" clId="Web-{2EEC8203-E1C3-710A-3DC9-B183E1459348}" dt="2023-06-04T20:11:24.479" v="118" actId="20577"/>
          <ac:spMkLst>
            <pc:docMk/>
            <pc:sldMk cId="4187364475" sldId="287"/>
            <ac:spMk id="283" creationId="{00000000-0000-0000-0000-000000000000}"/>
          </ac:spMkLst>
        </pc:spChg>
      </pc:sldChg>
      <pc:sldChg chg="modSp add">
        <pc:chgData name="EZZINE, Hind" userId="S::ezzineh@who.int::edcab00f-6318-46e5-a4a9-188b01ee222f" providerId="AD" clId="Web-{2EEC8203-E1C3-710A-3DC9-B183E1459348}" dt="2023-06-04T20:07:25.770" v="44" actId="20577"/>
        <pc:sldMkLst>
          <pc:docMk/>
          <pc:sldMk cId="1357605592" sldId="288"/>
        </pc:sldMkLst>
        <pc:spChg chg="mod">
          <ac:chgData name="EZZINE, Hind" userId="S::ezzineh@who.int::edcab00f-6318-46e5-a4a9-188b01ee222f" providerId="AD" clId="Web-{2EEC8203-E1C3-710A-3DC9-B183E1459348}" dt="2023-06-04T20:07:25.770" v="44" actId="20577"/>
          <ac:spMkLst>
            <pc:docMk/>
            <pc:sldMk cId="1357605592" sldId="288"/>
            <ac:spMk id="308" creationId="{00000000-0000-0000-0000-000000000000}"/>
          </ac:spMkLst>
        </pc:spChg>
      </pc:sldChg>
      <pc:sldChg chg="modSp add">
        <pc:chgData name="EZZINE, Hind" userId="S::ezzineh@who.int::edcab00f-6318-46e5-a4a9-188b01ee222f" providerId="AD" clId="Web-{2EEC8203-E1C3-710A-3DC9-B183E1459348}" dt="2023-06-04T20:06:42.706" v="39" actId="20577"/>
        <pc:sldMkLst>
          <pc:docMk/>
          <pc:sldMk cId="4040595733" sldId="289"/>
        </pc:sldMkLst>
        <pc:spChg chg="mod">
          <ac:chgData name="EZZINE, Hind" userId="S::ezzineh@who.int::edcab00f-6318-46e5-a4a9-188b01ee222f" providerId="AD" clId="Web-{2EEC8203-E1C3-710A-3DC9-B183E1459348}" dt="2023-06-04T20:06:35.081" v="34" actId="20577"/>
          <ac:spMkLst>
            <pc:docMk/>
            <pc:sldMk cId="4040595733" sldId="289"/>
            <ac:spMk id="278" creationId="{00000000-0000-0000-0000-000000000000}"/>
          </ac:spMkLst>
        </pc:spChg>
        <pc:spChg chg="mod">
          <ac:chgData name="EZZINE, Hind" userId="S::ezzineh@who.int::edcab00f-6318-46e5-a4a9-188b01ee222f" providerId="AD" clId="Web-{2EEC8203-E1C3-710A-3DC9-B183E1459348}" dt="2023-06-04T20:06:03.190" v="11" actId="1076"/>
          <ac:spMkLst>
            <pc:docMk/>
            <pc:sldMk cId="4040595733" sldId="289"/>
            <ac:spMk id="279" creationId="{00000000-0000-0000-0000-000000000000}"/>
          </ac:spMkLst>
        </pc:spChg>
        <pc:spChg chg="mod">
          <ac:chgData name="EZZINE, Hind" userId="S::ezzineh@who.int::edcab00f-6318-46e5-a4a9-188b01ee222f" providerId="AD" clId="Web-{2EEC8203-E1C3-710A-3DC9-B183E1459348}" dt="2023-06-04T20:06:42.706" v="39" actId="20577"/>
          <ac:spMkLst>
            <pc:docMk/>
            <pc:sldMk cId="4040595733" sldId="289"/>
            <ac:spMk id="280" creationId="{00000000-0000-0000-0000-000000000000}"/>
          </ac:spMkLst>
        </pc:spChg>
      </pc:sldChg>
      <pc:sldChg chg="modSp add">
        <pc:chgData name="EZZINE, Hind" userId="S::ezzineh@who.int::edcab00f-6318-46e5-a4a9-188b01ee222f" providerId="AD" clId="Web-{2EEC8203-E1C3-710A-3DC9-B183E1459348}" dt="2023-06-04T20:20:32.461" v="244" actId="20577"/>
        <pc:sldMkLst>
          <pc:docMk/>
          <pc:sldMk cId="3573293554" sldId="290"/>
        </pc:sldMkLst>
        <pc:spChg chg="mod">
          <ac:chgData name="EZZINE, Hind" userId="S::ezzineh@who.int::edcab00f-6318-46e5-a4a9-188b01ee222f" providerId="AD" clId="Web-{2EEC8203-E1C3-710A-3DC9-B183E1459348}" dt="2023-06-04T20:20:32.461" v="244" actId="20577"/>
          <ac:spMkLst>
            <pc:docMk/>
            <pc:sldMk cId="3573293554" sldId="290"/>
            <ac:spMk id="296" creationId="{00000000-0000-0000-0000-000000000000}"/>
          </ac:spMkLst>
        </pc:spChg>
        <pc:spChg chg="mod">
          <ac:chgData name="EZZINE, Hind" userId="S::ezzineh@who.int::edcab00f-6318-46e5-a4a9-188b01ee222f" providerId="AD" clId="Web-{2EEC8203-E1C3-710A-3DC9-B183E1459348}" dt="2023-06-04T20:16:36.674" v="187" actId="20577"/>
          <ac:spMkLst>
            <pc:docMk/>
            <pc:sldMk cId="3573293554" sldId="290"/>
            <ac:spMk id="297" creationId="{00000000-0000-0000-0000-000000000000}"/>
          </ac:spMkLst>
        </pc:spChg>
      </pc:sldChg>
      <pc:sldChg chg="modSp add">
        <pc:chgData name="EZZINE, Hind" userId="S::ezzineh@who.int::edcab00f-6318-46e5-a4a9-188b01ee222f" providerId="AD" clId="Web-{2EEC8203-E1C3-710A-3DC9-B183E1459348}" dt="2023-06-04T20:17:15.284" v="193" actId="20577"/>
        <pc:sldMkLst>
          <pc:docMk/>
          <pc:sldMk cId="2259356569" sldId="291"/>
        </pc:sldMkLst>
        <pc:spChg chg="mod">
          <ac:chgData name="EZZINE, Hind" userId="S::ezzineh@who.int::edcab00f-6318-46e5-a4a9-188b01ee222f" providerId="AD" clId="Web-{2EEC8203-E1C3-710A-3DC9-B183E1459348}" dt="2023-06-04T20:17:15.284" v="193" actId="20577"/>
          <ac:spMkLst>
            <pc:docMk/>
            <pc:sldMk cId="2259356569" sldId="291"/>
            <ac:spMk id="292" creationId="{00000000-0000-0000-0000-000000000000}"/>
          </ac:spMkLst>
        </pc:spChg>
      </pc:sldChg>
      <pc:sldChg chg="addSp delSp modSp add">
        <pc:chgData name="EZZINE, Hind" userId="S::ezzineh@who.int::edcab00f-6318-46e5-a4a9-188b01ee222f" providerId="AD" clId="Web-{2EEC8203-E1C3-710A-3DC9-B183E1459348}" dt="2023-06-04T20:28:19.238" v="356" actId="1076"/>
        <pc:sldMkLst>
          <pc:docMk/>
          <pc:sldMk cId="2073338463" sldId="292"/>
        </pc:sldMkLst>
        <pc:spChg chg="add del mod">
          <ac:chgData name="EZZINE, Hind" userId="S::ezzineh@who.int::edcab00f-6318-46e5-a4a9-188b01ee222f" providerId="AD" clId="Web-{2EEC8203-E1C3-710A-3DC9-B183E1459348}" dt="2023-06-04T20:26:52.142" v="323"/>
          <ac:spMkLst>
            <pc:docMk/>
            <pc:sldMk cId="2073338463" sldId="292"/>
            <ac:spMk id="3" creationId="{A7A568FE-C4F0-AE60-BEB4-F75C10A32BA4}"/>
          </ac:spMkLst>
        </pc:spChg>
        <pc:spChg chg="add mod">
          <ac:chgData name="EZZINE, Hind" userId="S::ezzineh@who.int::edcab00f-6318-46e5-a4a9-188b01ee222f" providerId="AD" clId="Web-{2EEC8203-E1C3-710A-3DC9-B183E1459348}" dt="2023-06-04T20:27:38.393" v="330" actId="20577"/>
          <ac:spMkLst>
            <pc:docMk/>
            <pc:sldMk cId="2073338463" sldId="292"/>
            <ac:spMk id="5" creationId="{8783E872-C762-DAA1-8EE1-AD929B5C646E}"/>
          </ac:spMkLst>
        </pc:spChg>
        <pc:spChg chg="mod">
          <ac:chgData name="EZZINE, Hind" userId="S::ezzineh@who.int::edcab00f-6318-46e5-a4a9-188b01ee222f" providerId="AD" clId="Web-{2EEC8203-E1C3-710A-3DC9-B183E1459348}" dt="2023-06-04T20:28:19.238" v="356" actId="1076"/>
          <ac:spMkLst>
            <pc:docMk/>
            <pc:sldMk cId="2073338463" sldId="292"/>
            <ac:spMk id="313" creationId="{00000000-0000-0000-0000-000000000000}"/>
          </ac:spMkLst>
        </pc:spChg>
        <pc:spChg chg="del mod">
          <ac:chgData name="EZZINE, Hind" userId="S::ezzineh@who.int::edcab00f-6318-46e5-a4a9-188b01ee222f" providerId="AD" clId="Web-{2EEC8203-E1C3-710A-3DC9-B183E1459348}" dt="2023-06-04T20:26:48.329" v="321"/>
          <ac:spMkLst>
            <pc:docMk/>
            <pc:sldMk cId="2073338463" sldId="292"/>
            <ac:spMk id="314" creationId="{00000000-0000-0000-0000-000000000000}"/>
          </ac:spMkLst>
        </pc:spChg>
      </pc:sldChg>
      <pc:sldChg chg="addSp delSp modSp add modNotes">
        <pc:chgData name="EZZINE, Hind" userId="S::ezzineh@who.int::edcab00f-6318-46e5-a4a9-188b01ee222f" providerId="AD" clId="Web-{2EEC8203-E1C3-710A-3DC9-B183E1459348}" dt="2023-06-04T20:26:15.610" v="315" actId="1076"/>
        <pc:sldMkLst>
          <pc:docMk/>
          <pc:sldMk cId="2112306162" sldId="293"/>
        </pc:sldMkLst>
        <pc:spChg chg="add mod">
          <ac:chgData name="EZZINE, Hind" userId="S::ezzineh@who.int::edcab00f-6318-46e5-a4a9-188b01ee222f" providerId="AD" clId="Web-{2EEC8203-E1C3-710A-3DC9-B183E1459348}" dt="2023-06-04T20:26:15.610" v="315" actId="1076"/>
          <ac:spMkLst>
            <pc:docMk/>
            <pc:sldMk cId="2112306162" sldId="293"/>
            <ac:spMk id="3" creationId="{FD1E31D8-B295-E360-A6AB-7C936368C303}"/>
          </ac:spMkLst>
        </pc:spChg>
        <pc:spChg chg="add del mod">
          <ac:chgData name="EZZINE, Hind" userId="S::ezzineh@who.int::edcab00f-6318-46e5-a4a9-188b01ee222f" providerId="AD" clId="Web-{2EEC8203-E1C3-710A-3DC9-B183E1459348}" dt="2023-06-04T20:25:12.217" v="306"/>
          <ac:spMkLst>
            <pc:docMk/>
            <pc:sldMk cId="2112306162" sldId="293"/>
            <ac:spMk id="5" creationId="{252CA9E1-7675-645A-06C0-64CF8119BD32}"/>
          </ac:spMkLst>
        </pc:spChg>
        <pc:spChg chg="add del mod">
          <ac:chgData name="EZZINE, Hind" userId="S::ezzineh@who.int::edcab00f-6318-46e5-a4a9-188b01ee222f" providerId="AD" clId="Web-{2EEC8203-E1C3-710A-3DC9-B183E1459348}" dt="2023-06-04T20:25:56.359" v="310"/>
          <ac:spMkLst>
            <pc:docMk/>
            <pc:sldMk cId="2112306162" sldId="293"/>
            <ac:spMk id="7" creationId="{650B3067-0AB1-A2DF-4DF3-DD5ADC25A5A0}"/>
          </ac:spMkLst>
        </pc:spChg>
        <pc:spChg chg="mod">
          <ac:chgData name="EZZINE, Hind" userId="S::ezzineh@who.int::edcab00f-6318-46e5-a4a9-188b01ee222f" providerId="AD" clId="Web-{2EEC8203-E1C3-710A-3DC9-B183E1459348}" dt="2023-06-04T20:23:09.527" v="285" actId="20577"/>
          <ac:spMkLst>
            <pc:docMk/>
            <pc:sldMk cId="2112306162" sldId="293"/>
            <ac:spMk id="306" creationId="{00000000-0000-0000-0000-000000000000}"/>
          </ac:spMkLst>
        </pc:spChg>
        <pc:spChg chg="add del mod">
          <ac:chgData name="EZZINE, Hind" userId="S::ezzineh@who.int::edcab00f-6318-46e5-a4a9-188b01ee222f" providerId="AD" clId="Web-{2EEC8203-E1C3-710A-3DC9-B183E1459348}" dt="2023-06-04T20:25:52.687" v="309"/>
          <ac:spMkLst>
            <pc:docMk/>
            <pc:sldMk cId="2112306162" sldId="293"/>
            <ac:spMk id="307" creationId="{00000000-0000-0000-0000-000000000000}"/>
          </ac:spMkLst>
        </pc:spChg>
      </pc:sldChg>
      <pc:sldChg chg="modSp add">
        <pc:chgData name="EZZINE, Hind" userId="S::ezzineh@who.int::edcab00f-6318-46e5-a4a9-188b01ee222f" providerId="AD" clId="Web-{2EEC8203-E1C3-710A-3DC9-B183E1459348}" dt="2023-06-04T20:21:50.681" v="263" actId="20577"/>
        <pc:sldMkLst>
          <pc:docMk/>
          <pc:sldMk cId="1404323119" sldId="294"/>
        </pc:sldMkLst>
        <pc:spChg chg="mod">
          <ac:chgData name="EZZINE, Hind" userId="S::ezzineh@who.int::edcab00f-6318-46e5-a4a9-188b01ee222f" providerId="AD" clId="Web-{2EEC8203-E1C3-710A-3DC9-B183E1459348}" dt="2023-06-04T20:21:50.681" v="263" actId="20577"/>
          <ac:spMkLst>
            <pc:docMk/>
            <pc:sldMk cId="1404323119" sldId="294"/>
            <ac:spMk id="301" creationId="{00000000-0000-0000-0000-000000000000}"/>
          </ac:spMkLst>
        </pc:spChg>
        <pc:spChg chg="mod">
          <ac:chgData name="EZZINE, Hind" userId="S::ezzineh@who.int::edcab00f-6318-46e5-a4a9-188b01ee222f" providerId="AD" clId="Web-{2EEC8203-E1C3-710A-3DC9-B183E1459348}" dt="2023-06-04T20:19:40.866" v="226" actId="20577"/>
          <ac:spMkLst>
            <pc:docMk/>
            <pc:sldMk cId="1404323119" sldId="294"/>
            <ac:spMk id="302" creationId="{00000000-0000-0000-0000-000000000000}"/>
          </ac:spMkLst>
        </pc:spChg>
      </pc:sldChg>
      <pc:sldChg chg="addSp delSp modSp add modNotes">
        <pc:chgData name="EZZINE, Hind" userId="S::ezzineh@who.int::edcab00f-6318-46e5-a4a9-188b01ee222f" providerId="AD" clId="Web-{2EEC8203-E1C3-710A-3DC9-B183E1459348}" dt="2023-06-04T20:33:28.651" v="429"/>
        <pc:sldMkLst>
          <pc:docMk/>
          <pc:sldMk cId="2818074823" sldId="295"/>
        </pc:sldMkLst>
        <pc:spChg chg="mod">
          <ac:chgData name="EZZINE, Hind" userId="S::ezzineh@who.int::edcab00f-6318-46e5-a4a9-188b01ee222f" providerId="AD" clId="Web-{2EEC8203-E1C3-710A-3DC9-B183E1459348}" dt="2023-06-04T20:30:24.256" v="380" actId="20577"/>
          <ac:spMkLst>
            <pc:docMk/>
            <pc:sldMk cId="2818074823" sldId="295"/>
            <ac:spMk id="2" creationId="{8663F233-2578-7839-B453-3E690474F10F}"/>
          </ac:spMkLst>
        </pc:spChg>
        <pc:spChg chg="add mod">
          <ac:chgData name="EZZINE, Hind" userId="S::ezzineh@who.int::edcab00f-6318-46e5-a4a9-188b01ee222f" providerId="AD" clId="Web-{2EEC8203-E1C3-710A-3DC9-B183E1459348}" dt="2023-06-04T20:33:15.010" v="426" actId="20577"/>
          <ac:spMkLst>
            <pc:docMk/>
            <pc:sldMk cId="2818074823" sldId="295"/>
            <ac:spMk id="3" creationId="{403E5DE0-8014-98A8-0A0E-61FE4E1D1197}"/>
          </ac:spMkLst>
        </pc:spChg>
        <pc:spChg chg="add del mod">
          <ac:chgData name="EZZINE, Hind" userId="S::ezzineh@who.int::edcab00f-6318-46e5-a4a9-188b01ee222f" providerId="AD" clId="Web-{2EEC8203-E1C3-710A-3DC9-B183E1459348}" dt="2023-06-04T20:31:29.852" v="392"/>
          <ac:spMkLst>
            <pc:docMk/>
            <pc:sldMk cId="2818074823" sldId="295"/>
            <ac:spMk id="5" creationId="{95365435-0980-14A3-7090-39081EB54CB9}"/>
          </ac:spMkLst>
        </pc:spChg>
        <pc:spChg chg="del mod">
          <ac:chgData name="EZZINE, Hind" userId="S::ezzineh@who.int::edcab00f-6318-46e5-a4a9-188b01ee222f" providerId="AD" clId="Web-{2EEC8203-E1C3-710A-3DC9-B183E1459348}" dt="2023-06-04T20:31:26.680" v="391"/>
          <ac:spMkLst>
            <pc:docMk/>
            <pc:sldMk cId="2818074823" sldId="295"/>
            <ac:spMk id="326" creationId="{00000000-0000-0000-0000-000000000000}"/>
          </ac:spMkLst>
        </pc:spChg>
      </pc:sldChg>
      <pc:sldChg chg="addSp delSp modSp add">
        <pc:chgData name="EZZINE, Hind" userId="S::ezzineh@who.int::edcab00f-6318-46e5-a4a9-188b01ee222f" providerId="AD" clId="Web-{2EEC8203-E1C3-710A-3DC9-B183E1459348}" dt="2023-06-04T20:29:39.833" v="369" actId="20577"/>
        <pc:sldMkLst>
          <pc:docMk/>
          <pc:sldMk cId="2958507420" sldId="296"/>
        </pc:sldMkLst>
        <pc:spChg chg="add del mod">
          <ac:chgData name="EZZINE, Hind" userId="S::ezzineh@who.int::edcab00f-6318-46e5-a4a9-188b01ee222f" providerId="AD" clId="Web-{2EEC8203-E1C3-710A-3DC9-B183E1459348}" dt="2023-06-04T20:29:39.833" v="369" actId="20577"/>
          <ac:spMkLst>
            <pc:docMk/>
            <pc:sldMk cId="2958507420" sldId="296"/>
            <ac:spMk id="321" creationId="{00000000-0000-0000-0000-000000000000}"/>
          </ac:spMkLst>
        </pc:spChg>
      </pc:sldChg>
      <pc:sldChg chg="add del">
        <pc:chgData name="EZZINE, Hind" userId="S::ezzineh@who.int::edcab00f-6318-46e5-a4a9-188b01ee222f" providerId="AD" clId="Web-{2EEC8203-E1C3-710A-3DC9-B183E1459348}" dt="2023-06-04T20:38:06.330" v="496"/>
        <pc:sldMkLst>
          <pc:docMk/>
          <pc:sldMk cId="4091862619" sldId="297"/>
        </pc:sldMkLst>
      </pc:sldChg>
      <pc:sldChg chg="modSp add">
        <pc:chgData name="EZZINE, Hind" userId="S::ezzineh@who.int::edcab00f-6318-46e5-a4a9-188b01ee222f" providerId="AD" clId="Web-{2EEC8203-E1C3-710A-3DC9-B183E1459348}" dt="2023-06-04T20:35:21.076" v="448" actId="20577"/>
        <pc:sldMkLst>
          <pc:docMk/>
          <pc:sldMk cId="707409806" sldId="298"/>
        </pc:sldMkLst>
        <pc:spChg chg="mod">
          <ac:chgData name="EZZINE, Hind" userId="S::ezzineh@who.int::edcab00f-6318-46e5-a4a9-188b01ee222f" providerId="AD" clId="Web-{2EEC8203-E1C3-710A-3DC9-B183E1459348}" dt="2023-06-04T20:35:21.076" v="448" actId="20577"/>
          <ac:spMkLst>
            <pc:docMk/>
            <pc:sldMk cId="707409806" sldId="298"/>
            <ac:spMk id="331" creationId="{00000000-0000-0000-0000-000000000000}"/>
          </ac:spMkLst>
        </pc:spChg>
      </pc:sldChg>
      <pc:sldChg chg="add del replId">
        <pc:chgData name="EZZINE, Hind" userId="S::ezzineh@who.int::edcab00f-6318-46e5-a4a9-188b01ee222f" providerId="AD" clId="Web-{2EEC8203-E1C3-710A-3DC9-B183E1459348}" dt="2023-06-04T20:39:24.738" v="500"/>
        <pc:sldMkLst>
          <pc:docMk/>
          <pc:sldMk cId="2561700323" sldId="299"/>
        </pc:sldMkLst>
      </pc:sldChg>
      <pc:sldChg chg="addSp delSp modSp add ord delAnim">
        <pc:chgData name="EZZINE, Hind" userId="S::ezzineh@who.int::edcab00f-6318-46e5-a4a9-188b01ee222f" providerId="AD" clId="Web-{2EEC8203-E1C3-710A-3DC9-B183E1459348}" dt="2023-06-04T20:52:04.897" v="695" actId="20577"/>
        <pc:sldMkLst>
          <pc:docMk/>
          <pc:sldMk cId="3455795886" sldId="299"/>
        </pc:sldMkLst>
        <pc:spChg chg="mod">
          <ac:chgData name="EZZINE, Hind" userId="S::ezzineh@who.int::edcab00f-6318-46e5-a4a9-188b01ee222f" providerId="AD" clId="Web-{2EEC8203-E1C3-710A-3DC9-B183E1459348}" dt="2023-06-04T20:51:42.693" v="685" actId="20577"/>
          <ac:spMkLst>
            <pc:docMk/>
            <pc:sldMk cId="3455795886" sldId="299"/>
            <ac:spMk id="2" creationId="{3DAE94C1-65B7-9B3E-3D4B-252C9644C00A}"/>
          </ac:spMkLst>
        </pc:spChg>
        <pc:spChg chg="add mod">
          <ac:chgData name="EZZINE, Hind" userId="S::ezzineh@who.int::edcab00f-6318-46e5-a4a9-188b01ee222f" providerId="AD" clId="Web-{2EEC8203-E1C3-710A-3DC9-B183E1459348}" dt="2023-06-04T20:51:20.443" v="675" actId="1076"/>
          <ac:spMkLst>
            <pc:docMk/>
            <pc:sldMk cId="3455795886" sldId="299"/>
            <ac:spMk id="6" creationId="{A08BD75B-3BA4-2EA7-C3F7-1E62DC3718D4}"/>
          </ac:spMkLst>
        </pc:spChg>
        <pc:spChg chg="add">
          <ac:chgData name="EZZINE, Hind" userId="S::ezzineh@who.int::edcab00f-6318-46e5-a4a9-188b01ee222f" providerId="AD" clId="Web-{2EEC8203-E1C3-710A-3DC9-B183E1459348}" dt="2023-06-04T20:51:11.380" v="674"/>
          <ac:spMkLst>
            <pc:docMk/>
            <pc:sldMk cId="3455795886" sldId="299"/>
            <ac:spMk id="7" creationId="{60E0FA34-5A90-6907-B55B-4531F57F84D2}"/>
          </ac:spMkLst>
        </pc:spChg>
        <pc:spChg chg="add">
          <ac:chgData name="EZZINE, Hind" userId="S::ezzineh@who.int::edcab00f-6318-46e5-a4a9-188b01ee222f" providerId="AD" clId="Web-{2EEC8203-E1C3-710A-3DC9-B183E1459348}" dt="2023-06-04T20:51:11.380" v="674"/>
          <ac:spMkLst>
            <pc:docMk/>
            <pc:sldMk cId="3455795886" sldId="299"/>
            <ac:spMk id="8" creationId="{EB423439-6D33-BAA2-38D8-6C9AF5D751C2}"/>
          </ac:spMkLst>
        </pc:spChg>
        <pc:spChg chg="add">
          <ac:chgData name="EZZINE, Hind" userId="S::ezzineh@who.int::edcab00f-6318-46e5-a4a9-188b01ee222f" providerId="AD" clId="Web-{2EEC8203-E1C3-710A-3DC9-B183E1459348}" dt="2023-06-04T20:51:11.380" v="674"/>
          <ac:spMkLst>
            <pc:docMk/>
            <pc:sldMk cId="3455795886" sldId="299"/>
            <ac:spMk id="9" creationId="{FB65784C-FA1B-045B-65F4-97DC0D580419}"/>
          </ac:spMkLst>
        </pc:spChg>
        <pc:spChg chg="add">
          <ac:chgData name="EZZINE, Hind" userId="S::ezzineh@who.int::edcab00f-6318-46e5-a4a9-188b01ee222f" providerId="AD" clId="Web-{2EEC8203-E1C3-710A-3DC9-B183E1459348}" dt="2023-06-04T20:51:11.380" v="674"/>
          <ac:spMkLst>
            <pc:docMk/>
            <pc:sldMk cId="3455795886" sldId="299"/>
            <ac:spMk id="11" creationId="{5A634419-0D93-3073-F1A5-30E94CF2558A}"/>
          </ac:spMkLst>
        </pc:spChg>
        <pc:spChg chg="add">
          <ac:chgData name="EZZINE, Hind" userId="S::ezzineh@who.int::edcab00f-6318-46e5-a4a9-188b01ee222f" providerId="AD" clId="Web-{2EEC8203-E1C3-710A-3DC9-B183E1459348}" dt="2023-06-04T20:51:11.380" v="674"/>
          <ac:spMkLst>
            <pc:docMk/>
            <pc:sldMk cId="3455795886" sldId="299"/>
            <ac:spMk id="12" creationId="{EE0761C5-492B-CE1A-4FD1-63EC5AEFC6B1}"/>
          </ac:spMkLst>
        </pc:spChg>
        <pc:spChg chg="add">
          <ac:chgData name="EZZINE, Hind" userId="S::ezzineh@who.int::edcab00f-6318-46e5-a4a9-188b01ee222f" providerId="AD" clId="Web-{2EEC8203-E1C3-710A-3DC9-B183E1459348}" dt="2023-06-04T20:51:11.380" v="674"/>
          <ac:spMkLst>
            <pc:docMk/>
            <pc:sldMk cId="3455795886" sldId="299"/>
            <ac:spMk id="14" creationId="{0BAC1010-FD97-2B93-8611-F237B9A81932}"/>
          </ac:spMkLst>
        </pc:spChg>
        <pc:spChg chg="add">
          <ac:chgData name="EZZINE, Hind" userId="S::ezzineh@who.int::edcab00f-6318-46e5-a4a9-188b01ee222f" providerId="AD" clId="Web-{2EEC8203-E1C3-710A-3DC9-B183E1459348}" dt="2023-06-04T20:51:11.380" v="674"/>
          <ac:spMkLst>
            <pc:docMk/>
            <pc:sldMk cId="3455795886" sldId="299"/>
            <ac:spMk id="15" creationId="{ADCDC6A5-4BB7-8EB2-D77F-0A126294A49F}"/>
          </ac:spMkLst>
        </pc:spChg>
        <pc:spChg chg="add">
          <ac:chgData name="EZZINE, Hind" userId="S::ezzineh@who.int::edcab00f-6318-46e5-a4a9-188b01ee222f" providerId="AD" clId="Web-{2EEC8203-E1C3-710A-3DC9-B183E1459348}" dt="2023-06-04T20:51:11.380" v="674"/>
          <ac:spMkLst>
            <pc:docMk/>
            <pc:sldMk cId="3455795886" sldId="299"/>
            <ac:spMk id="17" creationId="{5E3C69DA-3589-B99E-49F3-3C62ADE557C3}"/>
          </ac:spMkLst>
        </pc:spChg>
        <pc:spChg chg="del">
          <ac:chgData name="EZZINE, Hind" userId="S::ezzineh@who.int::edcab00f-6318-46e5-a4a9-188b01ee222f" providerId="AD" clId="Web-{2EEC8203-E1C3-710A-3DC9-B183E1459348}" dt="2023-06-04T20:51:09.880" v="670"/>
          <ac:spMkLst>
            <pc:docMk/>
            <pc:sldMk cId="3455795886" sldId="299"/>
            <ac:spMk id="465" creationId="{00000000-0000-0000-0000-000000000000}"/>
          </ac:spMkLst>
        </pc:spChg>
        <pc:spChg chg="del">
          <ac:chgData name="EZZINE, Hind" userId="S::ezzineh@who.int::edcab00f-6318-46e5-a4a9-188b01ee222f" providerId="AD" clId="Web-{2EEC8203-E1C3-710A-3DC9-B183E1459348}" dt="2023-06-04T20:51:09.880" v="669"/>
          <ac:spMkLst>
            <pc:docMk/>
            <pc:sldMk cId="3455795886" sldId="299"/>
            <ac:spMk id="466" creationId="{00000000-0000-0000-0000-000000000000}"/>
          </ac:spMkLst>
        </pc:spChg>
        <pc:spChg chg="del">
          <ac:chgData name="EZZINE, Hind" userId="S::ezzineh@who.int::edcab00f-6318-46e5-a4a9-188b01ee222f" providerId="AD" clId="Web-{2EEC8203-E1C3-710A-3DC9-B183E1459348}" dt="2023-06-04T20:51:09.880" v="668"/>
          <ac:spMkLst>
            <pc:docMk/>
            <pc:sldMk cId="3455795886" sldId="299"/>
            <ac:spMk id="467" creationId="{00000000-0000-0000-0000-000000000000}"/>
          </ac:spMkLst>
        </pc:spChg>
        <pc:spChg chg="mod">
          <ac:chgData name="EZZINE, Hind" userId="S::ezzineh@who.int::edcab00f-6318-46e5-a4a9-188b01ee222f" providerId="AD" clId="Web-{2EEC8203-E1C3-710A-3DC9-B183E1459348}" dt="2023-06-04T20:52:04.897" v="695" actId="20577"/>
          <ac:spMkLst>
            <pc:docMk/>
            <pc:sldMk cId="3455795886" sldId="299"/>
            <ac:spMk id="469" creationId="{00000000-0000-0000-0000-000000000000}"/>
          </ac:spMkLst>
        </pc:spChg>
        <pc:grpChg chg="add">
          <ac:chgData name="EZZINE, Hind" userId="S::ezzineh@who.int::edcab00f-6318-46e5-a4a9-188b01ee222f" providerId="AD" clId="Web-{2EEC8203-E1C3-710A-3DC9-B183E1459348}" dt="2023-06-04T20:51:11.380" v="674"/>
          <ac:grpSpMkLst>
            <pc:docMk/>
            <pc:sldMk cId="3455795886" sldId="299"/>
            <ac:grpSpMk id="3" creationId="{5C9D6416-184C-C5D0-68AD-CF449637A06B}"/>
          </ac:grpSpMkLst>
        </pc:grpChg>
        <pc:grpChg chg="add">
          <ac:chgData name="EZZINE, Hind" userId="S::ezzineh@who.int::edcab00f-6318-46e5-a4a9-188b01ee222f" providerId="AD" clId="Web-{2EEC8203-E1C3-710A-3DC9-B183E1459348}" dt="2023-06-04T20:51:11.380" v="674"/>
          <ac:grpSpMkLst>
            <pc:docMk/>
            <pc:sldMk cId="3455795886" sldId="299"/>
            <ac:grpSpMk id="4" creationId="{88A0083E-0336-61DF-FF92-2AF2E3491DB9}"/>
          </ac:grpSpMkLst>
        </pc:grpChg>
        <pc:grpChg chg="add">
          <ac:chgData name="EZZINE, Hind" userId="S::ezzineh@who.int::edcab00f-6318-46e5-a4a9-188b01ee222f" providerId="AD" clId="Web-{2EEC8203-E1C3-710A-3DC9-B183E1459348}" dt="2023-06-04T20:51:11.380" v="674"/>
          <ac:grpSpMkLst>
            <pc:docMk/>
            <pc:sldMk cId="3455795886" sldId="299"/>
            <ac:grpSpMk id="5" creationId="{100CC972-CDDE-41A8-20AD-EA27D71CCADC}"/>
          </ac:grpSpMkLst>
        </pc:grpChg>
        <pc:grpChg chg="del">
          <ac:chgData name="EZZINE, Hind" userId="S::ezzineh@who.int::edcab00f-6318-46e5-a4a9-188b01ee222f" providerId="AD" clId="Web-{2EEC8203-E1C3-710A-3DC9-B183E1459348}" dt="2023-06-04T20:51:09.895" v="673"/>
          <ac:grpSpMkLst>
            <pc:docMk/>
            <pc:sldMk cId="3455795886" sldId="299"/>
            <ac:grpSpMk id="456" creationId="{00000000-0000-0000-0000-000000000000}"/>
          </ac:grpSpMkLst>
        </pc:grpChg>
        <pc:grpChg chg="del">
          <ac:chgData name="EZZINE, Hind" userId="S::ezzineh@who.int::edcab00f-6318-46e5-a4a9-188b01ee222f" providerId="AD" clId="Web-{2EEC8203-E1C3-710A-3DC9-B183E1459348}" dt="2023-06-04T20:51:09.895" v="672"/>
          <ac:grpSpMkLst>
            <pc:docMk/>
            <pc:sldMk cId="3455795886" sldId="299"/>
            <ac:grpSpMk id="460" creationId="{00000000-0000-0000-0000-000000000000}"/>
          </ac:grpSpMkLst>
        </pc:grpChg>
        <pc:grpChg chg="del">
          <ac:chgData name="EZZINE, Hind" userId="S::ezzineh@who.int::edcab00f-6318-46e5-a4a9-188b01ee222f" providerId="AD" clId="Web-{2EEC8203-E1C3-710A-3DC9-B183E1459348}" dt="2023-06-04T20:51:09.880" v="671"/>
          <ac:grpSpMkLst>
            <pc:docMk/>
            <pc:sldMk cId="3455795886" sldId="299"/>
            <ac:grpSpMk id="464" creationId="{00000000-0000-0000-0000-000000000000}"/>
          </ac:grpSpMkLst>
        </pc:grpChg>
        <pc:picChg chg="add">
          <ac:chgData name="EZZINE, Hind" userId="S::ezzineh@who.int::edcab00f-6318-46e5-a4a9-188b01ee222f" providerId="AD" clId="Web-{2EEC8203-E1C3-710A-3DC9-B183E1459348}" dt="2023-06-04T20:51:11.380" v="674"/>
          <ac:picMkLst>
            <pc:docMk/>
            <pc:sldMk cId="3455795886" sldId="299"/>
            <ac:picMk id="10" creationId="{BBACDC92-3A8B-070E-D760-7B3AE5A6447B}"/>
          </ac:picMkLst>
        </pc:picChg>
        <pc:picChg chg="add">
          <ac:chgData name="EZZINE, Hind" userId="S::ezzineh@who.int::edcab00f-6318-46e5-a4a9-188b01ee222f" providerId="AD" clId="Web-{2EEC8203-E1C3-710A-3DC9-B183E1459348}" dt="2023-06-04T20:51:11.380" v="674"/>
          <ac:picMkLst>
            <pc:docMk/>
            <pc:sldMk cId="3455795886" sldId="299"/>
            <ac:picMk id="13" creationId="{7BC372E8-A844-B134-8406-ED1FF6586FA9}"/>
          </ac:picMkLst>
        </pc:picChg>
        <pc:picChg chg="add">
          <ac:chgData name="EZZINE, Hind" userId="S::ezzineh@who.int::edcab00f-6318-46e5-a4a9-188b01ee222f" providerId="AD" clId="Web-{2EEC8203-E1C3-710A-3DC9-B183E1459348}" dt="2023-06-04T20:51:11.380" v="674"/>
          <ac:picMkLst>
            <pc:docMk/>
            <pc:sldMk cId="3455795886" sldId="299"/>
            <ac:picMk id="16" creationId="{8E3E2322-D6A6-3BF7-6F4A-D6A7A173892D}"/>
          </ac:picMkLst>
        </pc:picChg>
      </pc:sldChg>
      <pc:sldChg chg="addSp delSp add del">
        <pc:chgData name="EZZINE, Hind" userId="S::ezzineh@who.int::edcab00f-6318-46e5-a4a9-188b01ee222f" providerId="AD" clId="Web-{2EEC8203-E1C3-710A-3DC9-B183E1459348}" dt="2023-06-04T20:48:33.595" v="642"/>
        <pc:sldMkLst>
          <pc:docMk/>
          <pc:sldMk cId="395424637" sldId="300"/>
        </pc:sldMkLst>
        <pc:spChg chg="add del">
          <ac:chgData name="EZZINE, Hind" userId="S::ezzineh@who.int::edcab00f-6318-46e5-a4a9-188b01ee222f" providerId="AD" clId="Web-{2EEC8203-E1C3-710A-3DC9-B183E1459348}" dt="2023-06-04T20:47:52.094" v="634"/>
          <ac:spMkLst>
            <pc:docMk/>
            <pc:sldMk cId="395424637" sldId="300"/>
            <ac:spMk id="451" creationId="{00000000-0000-0000-0000-000000000000}"/>
          </ac:spMkLst>
        </pc:spChg>
      </pc:sldChg>
      <pc:sldChg chg="modSp add modNotes">
        <pc:chgData name="EZZINE, Hind" userId="S::ezzineh@who.int::edcab00f-6318-46e5-a4a9-188b01ee222f" providerId="AD" clId="Web-{2EEC8203-E1C3-710A-3DC9-B183E1459348}" dt="2023-06-04T20:49:39.096" v="660"/>
        <pc:sldMkLst>
          <pc:docMk/>
          <pc:sldMk cId="894878195" sldId="301"/>
        </pc:sldMkLst>
        <pc:spChg chg="mod">
          <ac:chgData name="EZZINE, Hind" userId="S::ezzineh@who.int::edcab00f-6318-46e5-a4a9-188b01ee222f" providerId="AD" clId="Web-{2EEC8203-E1C3-710A-3DC9-B183E1459348}" dt="2023-06-04T20:49:06.268" v="646" actId="20577"/>
          <ac:spMkLst>
            <pc:docMk/>
            <pc:sldMk cId="894878195" sldId="301"/>
            <ac:spMk id="433" creationId="{00000000-0000-0000-0000-000000000000}"/>
          </ac:spMkLst>
        </pc:spChg>
      </pc:sldChg>
      <pc:sldChg chg="addSp delSp modSp add">
        <pc:chgData name="EZZINE, Hind" userId="S::ezzineh@who.int::edcab00f-6318-46e5-a4a9-188b01ee222f" providerId="AD" clId="Web-{2EEC8203-E1C3-710A-3DC9-B183E1459348}" dt="2023-06-04T20:59:39.251" v="798" actId="14100"/>
        <pc:sldMkLst>
          <pc:docMk/>
          <pc:sldMk cId="2106744671" sldId="302"/>
        </pc:sldMkLst>
        <pc:spChg chg="mod">
          <ac:chgData name="EZZINE, Hind" userId="S::ezzineh@who.int::edcab00f-6318-46e5-a4a9-188b01ee222f" providerId="AD" clId="Web-{2EEC8203-E1C3-710A-3DC9-B183E1459348}" dt="2023-06-04T20:56:27.028" v="760" actId="20577"/>
          <ac:spMkLst>
            <pc:docMk/>
            <pc:sldMk cId="2106744671" sldId="302"/>
            <ac:spMk id="2" creationId="{45916D27-A626-3009-2BBD-3BC33B12FDE0}"/>
          </ac:spMkLst>
        </pc:spChg>
        <pc:spChg chg="add">
          <ac:chgData name="EZZINE, Hind" userId="S::ezzineh@who.int::edcab00f-6318-46e5-a4a9-188b01ee222f" providerId="AD" clId="Web-{2EEC8203-E1C3-710A-3DC9-B183E1459348}" dt="2023-06-04T20:56:37.825" v="763"/>
          <ac:spMkLst>
            <pc:docMk/>
            <pc:sldMk cId="2106744671" sldId="302"/>
            <ac:spMk id="4" creationId="{114C6AF6-2FBF-2467-F5F9-9D64008751F9}"/>
          </ac:spMkLst>
        </pc:spChg>
        <pc:spChg chg="mod">
          <ac:chgData name="EZZINE, Hind" userId="S::ezzineh@who.int::edcab00f-6318-46e5-a4a9-188b01ee222f" providerId="AD" clId="Web-{2EEC8203-E1C3-710A-3DC9-B183E1459348}" dt="2023-06-04T20:58:02.734" v="781" actId="14100"/>
          <ac:spMkLst>
            <pc:docMk/>
            <pc:sldMk cId="2106744671" sldId="302"/>
            <ac:spMk id="477" creationId="{00000000-0000-0000-0000-000000000000}"/>
          </ac:spMkLst>
        </pc:spChg>
        <pc:spChg chg="mod">
          <ac:chgData name="EZZINE, Hind" userId="S::ezzineh@who.int::edcab00f-6318-46e5-a4a9-188b01ee222f" providerId="AD" clId="Web-{2EEC8203-E1C3-710A-3DC9-B183E1459348}" dt="2023-06-04T20:59:34.939" v="797" actId="14100"/>
          <ac:spMkLst>
            <pc:docMk/>
            <pc:sldMk cId="2106744671" sldId="302"/>
            <ac:spMk id="478" creationId="{00000000-0000-0000-0000-000000000000}"/>
          </ac:spMkLst>
        </pc:spChg>
        <pc:spChg chg="mod">
          <ac:chgData name="EZZINE, Hind" userId="S::ezzineh@who.int::edcab00f-6318-46e5-a4a9-188b01ee222f" providerId="AD" clId="Web-{2EEC8203-E1C3-710A-3DC9-B183E1459348}" dt="2023-06-04T20:59:27.345" v="796" actId="14100"/>
          <ac:spMkLst>
            <pc:docMk/>
            <pc:sldMk cId="2106744671" sldId="302"/>
            <ac:spMk id="479" creationId="{00000000-0000-0000-0000-000000000000}"/>
          </ac:spMkLst>
        </pc:spChg>
        <pc:spChg chg="del mod">
          <ac:chgData name="EZZINE, Hind" userId="S::ezzineh@who.int::edcab00f-6318-46e5-a4a9-188b01ee222f" providerId="AD" clId="Web-{2EEC8203-E1C3-710A-3DC9-B183E1459348}" dt="2023-06-04T20:56:37.138" v="762"/>
          <ac:spMkLst>
            <pc:docMk/>
            <pc:sldMk cId="2106744671" sldId="302"/>
            <ac:spMk id="482" creationId="{00000000-0000-0000-0000-000000000000}"/>
          </ac:spMkLst>
        </pc:spChg>
        <pc:grpChg chg="mod">
          <ac:chgData name="EZZINE, Hind" userId="S::ezzineh@who.int::edcab00f-6318-46e5-a4a9-188b01ee222f" providerId="AD" clId="Web-{2EEC8203-E1C3-710A-3DC9-B183E1459348}" dt="2023-06-04T20:59:39.251" v="798" actId="14100"/>
          <ac:grpSpMkLst>
            <pc:docMk/>
            <pc:sldMk cId="2106744671" sldId="302"/>
            <ac:grpSpMk id="480" creationId="{00000000-0000-0000-0000-000000000000}"/>
          </ac:grpSpMkLst>
        </pc:grpChg>
      </pc:sldChg>
      <pc:sldChg chg="addSp delSp modSp add">
        <pc:chgData name="EZZINE, Hind" userId="S::ezzineh@who.int::edcab00f-6318-46e5-a4a9-188b01ee222f" providerId="AD" clId="Web-{2EEC8203-E1C3-710A-3DC9-B183E1459348}" dt="2023-06-04T20:56:02.934" v="757" actId="20577"/>
        <pc:sldMkLst>
          <pc:docMk/>
          <pc:sldMk cId="1154872152" sldId="303"/>
        </pc:sldMkLst>
        <pc:spChg chg="add mod">
          <ac:chgData name="EZZINE, Hind" userId="S::ezzineh@who.int::edcab00f-6318-46e5-a4a9-188b01ee222f" providerId="AD" clId="Web-{2EEC8203-E1C3-710A-3DC9-B183E1459348}" dt="2023-06-04T20:55:17.323" v="739"/>
          <ac:spMkLst>
            <pc:docMk/>
            <pc:sldMk cId="1154872152" sldId="303"/>
            <ac:spMk id="3" creationId="{9FB7BF98-B760-F188-16ED-FE547C210EAD}"/>
          </ac:spMkLst>
        </pc:spChg>
        <pc:spChg chg="add del mod">
          <ac:chgData name="EZZINE, Hind" userId="S::ezzineh@who.int::edcab00f-6318-46e5-a4a9-188b01ee222f" providerId="AD" clId="Web-{2EEC8203-E1C3-710A-3DC9-B183E1459348}" dt="2023-06-04T20:53:34.649" v="713"/>
          <ac:spMkLst>
            <pc:docMk/>
            <pc:sldMk cId="1154872152" sldId="303"/>
            <ac:spMk id="5" creationId="{3D6931BA-D3F9-B2F6-A0CB-9FF52C9AFAB8}"/>
          </ac:spMkLst>
        </pc:spChg>
        <pc:spChg chg="add mod">
          <ac:chgData name="EZZINE, Hind" userId="S::ezzineh@who.int::edcab00f-6318-46e5-a4a9-188b01ee222f" providerId="AD" clId="Web-{2EEC8203-E1C3-710A-3DC9-B183E1459348}" dt="2023-06-04T20:55:23.777" v="741"/>
          <ac:spMkLst>
            <pc:docMk/>
            <pc:sldMk cId="1154872152" sldId="303"/>
            <ac:spMk id="6" creationId="{12F117B0-B299-1A38-7DB5-18F9077EFC9D}"/>
          </ac:spMkLst>
        </pc:spChg>
        <pc:spChg chg="del">
          <ac:chgData name="EZZINE, Hind" userId="S::ezzineh@who.int::edcab00f-6318-46e5-a4a9-188b01ee222f" providerId="AD" clId="Web-{2EEC8203-E1C3-710A-3DC9-B183E1459348}" dt="2023-06-04T20:53:16.227" v="706"/>
          <ac:spMkLst>
            <pc:docMk/>
            <pc:sldMk cId="1154872152" sldId="303"/>
            <ac:spMk id="471" creationId="{00000000-0000-0000-0000-000000000000}"/>
          </ac:spMkLst>
        </pc:spChg>
        <pc:spChg chg="del mod">
          <ac:chgData name="EZZINE, Hind" userId="S::ezzineh@who.int::edcab00f-6318-46e5-a4a9-188b01ee222f" providerId="AD" clId="Web-{2EEC8203-E1C3-710A-3DC9-B183E1459348}" dt="2023-06-04T20:54:35.416" v="732"/>
          <ac:spMkLst>
            <pc:docMk/>
            <pc:sldMk cId="1154872152" sldId="303"/>
            <ac:spMk id="472" creationId="{00000000-0000-0000-0000-000000000000}"/>
          </ac:spMkLst>
        </pc:spChg>
        <pc:spChg chg="mod">
          <ac:chgData name="EZZINE, Hind" userId="S::ezzineh@who.int::edcab00f-6318-46e5-a4a9-188b01ee222f" providerId="AD" clId="Web-{2EEC8203-E1C3-710A-3DC9-B183E1459348}" dt="2023-06-04T20:56:02.934" v="757" actId="20577"/>
          <ac:spMkLst>
            <pc:docMk/>
            <pc:sldMk cId="1154872152" sldId="303"/>
            <ac:spMk id="475" creationId="{00000000-0000-0000-0000-000000000000}"/>
          </ac:spMkLst>
        </pc:spChg>
      </pc:sldChg>
      <pc:sldChg chg="addSp delSp modSp add modNotes">
        <pc:chgData name="EZZINE, Hind" userId="S::ezzineh@who.int::edcab00f-6318-46e5-a4a9-188b01ee222f" providerId="AD" clId="Web-{2EEC8203-E1C3-710A-3DC9-B183E1459348}" dt="2023-06-04T21:15:26.431" v="956" actId="14100"/>
        <pc:sldMkLst>
          <pc:docMk/>
          <pc:sldMk cId="124704660" sldId="304"/>
        </pc:sldMkLst>
        <pc:spChg chg="mod">
          <ac:chgData name="EZZINE, Hind" userId="S::ezzineh@who.int::edcab00f-6318-46e5-a4a9-188b01ee222f" providerId="AD" clId="Web-{2EEC8203-E1C3-710A-3DC9-B183E1459348}" dt="2023-06-04T21:15:26.431" v="956" actId="14100"/>
          <ac:spMkLst>
            <pc:docMk/>
            <pc:sldMk cId="124704660" sldId="304"/>
            <ac:spMk id="2" creationId="{79AAD44B-CFB1-35EE-915B-B188AC539AB1}"/>
          </ac:spMkLst>
        </pc:spChg>
        <pc:spChg chg="add del mod">
          <ac:chgData name="EZZINE, Hind" userId="S::ezzineh@who.int::edcab00f-6318-46e5-a4a9-188b01ee222f" providerId="AD" clId="Web-{2EEC8203-E1C3-710A-3DC9-B183E1459348}" dt="2023-06-04T21:13:59.553" v="938"/>
          <ac:spMkLst>
            <pc:docMk/>
            <pc:sldMk cId="124704660" sldId="304"/>
            <ac:spMk id="4" creationId="{1B0D1B01-01D3-F314-16F2-978BD482AAA9}"/>
          </ac:spMkLst>
        </pc:spChg>
        <pc:spChg chg="add mod">
          <ac:chgData name="EZZINE, Hind" userId="S::ezzineh@who.int::edcab00f-6318-46e5-a4a9-188b01ee222f" providerId="AD" clId="Web-{2EEC8203-E1C3-710A-3DC9-B183E1459348}" dt="2023-06-04T21:14:22.960" v="945" actId="20577"/>
          <ac:spMkLst>
            <pc:docMk/>
            <pc:sldMk cId="124704660" sldId="304"/>
            <ac:spMk id="6" creationId="{FCCA6E71-7A7A-2E2A-D80C-709972D6EDF5}"/>
          </ac:spMkLst>
        </pc:spChg>
        <pc:spChg chg="add">
          <ac:chgData name="EZZINE, Hind" userId="S::ezzineh@who.int::edcab00f-6318-46e5-a4a9-188b01ee222f" providerId="AD" clId="Web-{2EEC8203-E1C3-710A-3DC9-B183E1459348}" dt="2023-06-04T21:14:07.366" v="941"/>
          <ac:spMkLst>
            <pc:docMk/>
            <pc:sldMk cId="124704660" sldId="304"/>
            <ac:spMk id="8" creationId="{ED33DA44-4230-06B3-CDD3-F4D93FB8A4BA}"/>
          </ac:spMkLst>
        </pc:spChg>
        <pc:spChg chg="add del">
          <ac:chgData name="EZZINE, Hind" userId="S::ezzineh@who.int::edcab00f-6318-46e5-a4a9-188b01ee222f" providerId="AD" clId="Web-{2EEC8203-E1C3-710A-3DC9-B183E1459348}" dt="2023-06-04T21:14:15.163" v="943"/>
          <ac:spMkLst>
            <pc:docMk/>
            <pc:sldMk cId="124704660" sldId="304"/>
            <ac:spMk id="10" creationId="{76ABD993-A17F-F2E2-AC17-30FAC4E54DDB}"/>
          </ac:spMkLst>
        </pc:spChg>
        <pc:spChg chg="del">
          <ac:chgData name="EZZINE, Hind" userId="S::ezzineh@who.int::edcab00f-6318-46e5-a4a9-188b01ee222f" providerId="AD" clId="Web-{2EEC8203-E1C3-710A-3DC9-B183E1459348}" dt="2023-06-04T21:13:57.053" v="937"/>
          <ac:spMkLst>
            <pc:docMk/>
            <pc:sldMk cId="124704660" sldId="304"/>
            <ac:spMk id="505" creationId="{00000000-0000-0000-0000-000000000000}"/>
          </ac:spMkLst>
        </pc:spChg>
        <pc:spChg chg="mod">
          <ac:chgData name="EZZINE, Hind" userId="S::ezzineh@who.int::edcab00f-6318-46e5-a4a9-188b01ee222f" providerId="AD" clId="Web-{2EEC8203-E1C3-710A-3DC9-B183E1459348}" dt="2023-06-04T21:14:32.210" v="947"/>
          <ac:spMkLst>
            <pc:docMk/>
            <pc:sldMk cId="124704660" sldId="304"/>
            <ac:spMk id="507" creationId="{00000000-0000-0000-0000-000000000000}"/>
          </ac:spMkLst>
        </pc:spChg>
        <pc:spChg chg="del">
          <ac:chgData name="EZZINE, Hind" userId="S::ezzineh@who.int::edcab00f-6318-46e5-a4a9-188b01ee222f" providerId="AD" clId="Web-{2EEC8203-E1C3-710A-3DC9-B183E1459348}" dt="2023-06-04T21:14:01.382" v="939"/>
          <ac:spMkLst>
            <pc:docMk/>
            <pc:sldMk cId="124704660" sldId="304"/>
            <ac:spMk id="511" creationId="{00000000-0000-0000-0000-000000000000}"/>
          </ac:spMkLst>
        </pc:spChg>
      </pc:sldChg>
      <pc:sldChg chg="addSp delSp modSp add">
        <pc:chgData name="EZZINE, Hind" userId="S::ezzineh@who.int::edcab00f-6318-46e5-a4a9-188b01ee222f" providerId="AD" clId="Web-{2EEC8203-E1C3-710A-3DC9-B183E1459348}" dt="2023-06-04T21:12:53.349" v="932" actId="20577"/>
        <pc:sldMkLst>
          <pc:docMk/>
          <pc:sldMk cId="674374074" sldId="305"/>
        </pc:sldMkLst>
        <pc:spChg chg="add del mod">
          <ac:chgData name="EZZINE, Hind" userId="S::ezzineh@who.int::edcab00f-6318-46e5-a4a9-188b01ee222f" providerId="AD" clId="Web-{2EEC8203-E1C3-710A-3DC9-B183E1459348}" dt="2023-06-04T21:11:37.769" v="916"/>
          <ac:spMkLst>
            <pc:docMk/>
            <pc:sldMk cId="674374074" sldId="305"/>
            <ac:spMk id="3" creationId="{21E62A83-D6D4-6537-88DE-4684A8372E71}"/>
          </ac:spMkLst>
        </pc:spChg>
        <pc:spChg chg="add mod">
          <ac:chgData name="EZZINE, Hind" userId="S::ezzineh@who.int::edcab00f-6318-46e5-a4a9-188b01ee222f" providerId="AD" clId="Web-{2EEC8203-E1C3-710A-3DC9-B183E1459348}" dt="2023-06-04T21:12:53.349" v="931" actId="20577"/>
          <ac:spMkLst>
            <pc:docMk/>
            <pc:sldMk cId="674374074" sldId="305"/>
            <ac:spMk id="4" creationId="{D3084C5E-78BF-89D2-BAFE-A9901B8D8043}"/>
          </ac:spMkLst>
        </pc:spChg>
        <pc:spChg chg="mod">
          <ac:chgData name="EZZINE, Hind" userId="S::ezzineh@who.int::edcab00f-6318-46e5-a4a9-188b01ee222f" providerId="AD" clId="Web-{2EEC8203-E1C3-710A-3DC9-B183E1459348}" dt="2023-06-04T21:12:53.349" v="932" actId="20577"/>
          <ac:spMkLst>
            <pc:docMk/>
            <pc:sldMk cId="674374074" sldId="305"/>
            <ac:spMk id="499" creationId="{00000000-0000-0000-0000-000000000000}"/>
          </ac:spMkLst>
        </pc:spChg>
        <pc:spChg chg="del mod">
          <ac:chgData name="EZZINE, Hind" userId="S::ezzineh@who.int::edcab00f-6318-46e5-a4a9-188b01ee222f" providerId="AD" clId="Web-{2EEC8203-E1C3-710A-3DC9-B183E1459348}" dt="2023-06-04T21:12:41.645" v="929"/>
          <ac:spMkLst>
            <pc:docMk/>
            <pc:sldMk cId="674374074" sldId="305"/>
            <ac:spMk id="500" creationId="{00000000-0000-0000-0000-000000000000}"/>
          </ac:spMkLst>
        </pc:spChg>
        <pc:spChg chg="mod">
          <ac:chgData name="EZZINE, Hind" userId="S::ezzineh@who.int::edcab00f-6318-46e5-a4a9-188b01ee222f" providerId="AD" clId="Web-{2EEC8203-E1C3-710A-3DC9-B183E1459348}" dt="2023-06-04T21:10:31.908" v="903" actId="20577"/>
          <ac:spMkLst>
            <pc:docMk/>
            <pc:sldMk cId="674374074" sldId="305"/>
            <ac:spMk id="502" creationId="{00000000-0000-0000-0000-000000000000}"/>
          </ac:spMkLst>
        </pc:spChg>
      </pc:sldChg>
      <pc:sldChg chg="addSp delSp modSp add">
        <pc:chgData name="EZZINE, Hind" userId="S::ezzineh@who.int::edcab00f-6318-46e5-a4a9-188b01ee222f" providerId="AD" clId="Web-{2EEC8203-E1C3-710A-3DC9-B183E1459348}" dt="2023-06-04T21:10:08.095" v="889" actId="1076"/>
        <pc:sldMkLst>
          <pc:docMk/>
          <pc:sldMk cId="3091027312" sldId="306"/>
        </pc:sldMkLst>
        <pc:spChg chg="mod">
          <ac:chgData name="EZZINE, Hind" userId="S::ezzineh@who.int::edcab00f-6318-46e5-a4a9-188b01ee222f" providerId="AD" clId="Web-{2EEC8203-E1C3-710A-3DC9-B183E1459348}" dt="2023-06-04T21:09:17.859" v="881" actId="14100"/>
          <ac:spMkLst>
            <pc:docMk/>
            <pc:sldMk cId="3091027312" sldId="306"/>
            <ac:spMk id="2" creationId="{CBA53FE9-349D-E135-45B1-619ED4D0DF47}"/>
          </ac:spMkLst>
        </pc:spChg>
        <pc:spChg chg="add del mod">
          <ac:chgData name="EZZINE, Hind" userId="S::ezzineh@who.int::edcab00f-6318-46e5-a4a9-188b01ee222f" providerId="AD" clId="Web-{2EEC8203-E1C3-710A-3DC9-B183E1459348}" dt="2023-06-04T21:09:47.344" v="884"/>
          <ac:spMkLst>
            <pc:docMk/>
            <pc:sldMk cId="3091027312" sldId="306"/>
            <ac:spMk id="4" creationId="{F2126A72-7800-8F75-714C-FE9963D42D3A}"/>
          </ac:spMkLst>
        </pc:spChg>
        <pc:spChg chg="add">
          <ac:chgData name="EZZINE, Hind" userId="S::ezzineh@who.int::edcab00f-6318-46e5-a4a9-188b01ee222f" providerId="AD" clId="Web-{2EEC8203-E1C3-710A-3DC9-B183E1459348}" dt="2023-06-04T21:09:48.266" v="885"/>
          <ac:spMkLst>
            <pc:docMk/>
            <pc:sldMk cId="3091027312" sldId="306"/>
            <ac:spMk id="6" creationId="{2ED4C784-C7BA-6DAE-80EA-379FC94E0764}"/>
          </ac:spMkLst>
        </pc:spChg>
        <pc:spChg chg="add mod">
          <ac:chgData name="EZZINE, Hind" userId="S::ezzineh@who.int::edcab00f-6318-46e5-a4a9-188b01ee222f" providerId="AD" clId="Web-{2EEC8203-E1C3-710A-3DC9-B183E1459348}" dt="2023-06-04T21:10:00.001" v="888" actId="14100"/>
          <ac:spMkLst>
            <pc:docMk/>
            <pc:sldMk cId="3091027312" sldId="306"/>
            <ac:spMk id="8" creationId="{CE81DF9D-AA96-2501-1D26-64D9AB43DEB7}"/>
          </ac:spMkLst>
        </pc:spChg>
        <pc:spChg chg="del">
          <ac:chgData name="EZZINE, Hind" userId="S::ezzineh@who.int::edcab00f-6318-46e5-a4a9-188b01ee222f" providerId="AD" clId="Web-{2EEC8203-E1C3-710A-3DC9-B183E1459348}" dt="2023-06-04T21:09:31.797" v="883"/>
          <ac:spMkLst>
            <pc:docMk/>
            <pc:sldMk cId="3091027312" sldId="306"/>
            <ac:spMk id="491" creationId="{00000000-0000-0000-0000-000000000000}"/>
          </ac:spMkLst>
        </pc:spChg>
        <pc:spChg chg="mod">
          <ac:chgData name="EZZINE, Hind" userId="S::ezzineh@who.int::edcab00f-6318-46e5-a4a9-188b01ee222f" providerId="AD" clId="Web-{2EEC8203-E1C3-710A-3DC9-B183E1459348}" dt="2023-06-04T21:08:54.374" v="865" actId="20577"/>
          <ac:spMkLst>
            <pc:docMk/>
            <pc:sldMk cId="3091027312" sldId="306"/>
            <ac:spMk id="493" creationId="{00000000-0000-0000-0000-000000000000}"/>
          </ac:spMkLst>
        </pc:spChg>
        <pc:spChg chg="del">
          <ac:chgData name="EZZINE, Hind" userId="S::ezzineh@who.int::edcab00f-6318-46e5-a4a9-188b01ee222f" providerId="AD" clId="Web-{2EEC8203-E1C3-710A-3DC9-B183E1459348}" dt="2023-06-04T21:09:31.719" v="882"/>
          <ac:spMkLst>
            <pc:docMk/>
            <pc:sldMk cId="3091027312" sldId="306"/>
            <ac:spMk id="497" creationId="{00000000-0000-0000-0000-000000000000}"/>
          </ac:spMkLst>
        </pc:spChg>
        <pc:grpChg chg="mod">
          <ac:chgData name="EZZINE, Hind" userId="S::ezzineh@who.int::edcab00f-6318-46e5-a4a9-188b01ee222f" providerId="AD" clId="Web-{2EEC8203-E1C3-710A-3DC9-B183E1459348}" dt="2023-06-04T21:10:08.095" v="889" actId="1076"/>
          <ac:grpSpMkLst>
            <pc:docMk/>
            <pc:sldMk cId="3091027312" sldId="306"/>
            <ac:grpSpMk id="494" creationId="{00000000-0000-0000-0000-000000000000}"/>
          </ac:grpSpMkLst>
        </pc:grpChg>
      </pc:sldChg>
      <pc:sldChg chg="addSp delSp modSp add">
        <pc:chgData name="EZZINE, Hind" userId="S::ezzineh@who.int::edcab00f-6318-46e5-a4a9-188b01ee222f" providerId="AD" clId="Web-{2EEC8203-E1C3-710A-3DC9-B183E1459348}" dt="2023-06-04T21:07:15.856" v="855" actId="20577"/>
        <pc:sldMkLst>
          <pc:docMk/>
          <pc:sldMk cId="856214022" sldId="307"/>
        </pc:sldMkLst>
        <pc:spChg chg="add mod">
          <ac:chgData name="EZZINE, Hind" userId="S::ezzineh@who.int::edcab00f-6318-46e5-a4a9-188b01ee222f" providerId="AD" clId="Web-{2EEC8203-E1C3-710A-3DC9-B183E1459348}" dt="2023-06-04T21:05:03.947" v="814" actId="1076"/>
          <ac:spMkLst>
            <pc:docMk/>
            <pc:sldMk cId="856214022" sldId="307"/>
            <ac:spMk id="4" creationId="{157943FA-477F-71BD-EBF8-2BD6FE885B59}"/>
          </ac:spMkLst>
        </pc:spChg>
        <pc:spChg chg="add mod">
          <ac:chgData name="EZZINE, Hind" userId="S::ezzineh@who.int::edcab00f-6318-46e5-a4a9-188b01ee222f" providerId="AD" clId="Web-{2EEC8203-E1C3-710A-3DC9-B183E1459348}" dt="2023-06-04T21:06:38.793" v="835" actId="14100"/>
          <ac:spMkLst>
            <pc:docMk/>
            <pc:sldMk cId="856214022" sldId="307"/>
            <ac:spMk id="5" creationId="{D1B010D6-B97B-A815-4AEB-808F7A4D5EA9}"/>
          </ac:spMkLst>
        </pc:spChg>
        <pc:spChg chg="add del mod">
          <ac:chgData name="EZZINE, Hind" userId="S::ezzineh@who.int::edcab00f-6318-46e5-a4a9-188b01ee222f" providerId="AD" clId="Web-{2EEC8203-E1C3-710A-3DC9-B183E1459348}" dt="2023-06-04T21:06:03.589" v="824"/>
          <ac:spMkLst>
            <pc:docMk/>
            <pc:sldMk cId="856214022" sldId="307"/>
            <ac:spMk id="7" creationId="{D7E74AB8-C2FA-42CC-25B5-BBEF2799EDDA}"/>
          </ac:spMkLst>
        </pc:spChg>
        <pc:spChg chg="del mod">
          <ac:chgData name="EZZINE, Hind" userId="S::ezzineh@who.int::edcab00f-6318-46e5-a4a9-188b01ee222f" providerId="AD" clId="Web-{2EEC8203-E1C3-710A-3DC9-B183E1459348}" dt="2023-06-04T21:06:01.073" v="823"/>
          <ac:spMkLst>
            <pc:docMk/>
            <pc:sldMk cId="856214022" sldId="307"/>
            <ac:spMk id="485" creationId="{00000000-0000-0000-0000-000000000000}"/>
          </ac:spMkLst>
        </pc:spChg>
        <pc:spChg chg="mod">
          <ac:chgData name="EZZINE, Hind" userId="S::ezzineh@who.int::edcab00f-6318-46e5-a4a9-188b01ee222f" providerId="AD" clId="Web-{2EEC8203-E1C3-710A-3DC9-B183E1459348}" dt="2023-06-04T21:07:15.856" v="855" actId="20577"/>
          <ac:spMkLst>
            <pc:docMk/>
            <pc:sldMk cId="856214022" sldId="307"/>
            <ac:spMk id="486" creationId="{00000000-0000-0000-0000-000000000000}"/>
          </ac:spMkLst>
        </pc:spChg>
        <pc:spChg chg="del">
          <ac:chgData name="EZZINE, Hind" userId="S::ezzineh@who.int::edcab00f-6318-46e5-a4a9-188b01ee222f" providerId="AD" clId="Web-{2EEC8203-E1C3-710A-3DC9-B183E1459348}" dt="2023-06-04T21:05:00.259" v="812"/>
          <ac:spMkLst>
            <pc:docMk/>
            <pc:sldMk cId="856214022" sldId="307"/>
            <ac:spMk id="488" creationId="{00000000-0000-0000-0000-000000000000}"/>
          </ac:spMkLst>
        </pc:spChg>
      </pc:sldChg>
      <pc:sldChg chg="add">
        <pc:chgData name="EZZINE, Hind" userId="S::ezzineh@who.int::edcab00f-6318-46e5-a4a9-188b01ee222f" providerId="AD" clId="Web-{2EEC8203-E1C3-710A-3DC9-B183E1459348}" dt="2023-06-04T21:08:03.014" v="859"/>
        <pc:sldMkLst>
          <pc:docMk/>
          <pc:sldMk cId="1754656596" sldId="308"/>
        </pc:sldMkLst>
      </pc:sldChg>
      <pc:sldChg chg="add">
        <pc:chgData name="EZZINE, Hind" userId="S::ezzineh@who.int::edcab00f-6318-46e5-a4a9-188b01ee222f" providerId="AD" clId="Web-{2EEC8203-E1C3-710A-3DC9-B183E1459348}" dt="2023-06-04T21:08:03.217" v="860"/>
        <pc:sldMkLst>
          <pc:docMk/>
          <pc:sldMk cId="3559996501" sldId="309"/>
        </pc:sldMkLst>
      </pc:sldChg>
      <pc:sldMasterChg chg="add addSldLayout">
        <pc:chgData name="EZZINE, Hind" userId="S::ezzineh@who.int::edcab00f-6318-46e5-a4a9-188b01ee222f" providerId="AD" clId="Web-{2EEC8203-E1C3-710A-3DC9-B183E1459348}" dt="2023-06-04T20:05:32.970" v="2"/>
        <pc:sldMasterMkLst>
          <pc:docMk/>
          <pc:sldMasterMk cId="0" sldId="2147483648"/>
        </pc:sldMasterMkLst>
        <pc:sldLayoutChg chg="add">
          <pc:chgData name="EZZINE, Hind" userId="S::ezzineh@who.int::edcab00f-6318-46e5-a4a9-188b01ee222f" providerId="AD" clId="Web-{2EEC8203-E1C3-710A-3DC9-B183E1459348}" dt="2023-06-04T20:05:32.970" v="2"/>
          <pc:sldLayoutMkLst>
            <pc:docMk/>
            <pc:sldMasterMk cId="0" sldId="2147483648"/>
            <pc:sldLayoutMk cId="0" sldId="2147483649"/>
          </pc:sldLayoutMkLst>
        </pc:sldLayoutChg>
        <pc:sldLayoutChg chg="add">
          <pc:chgData name="EZZINE, Hind" userId="S::ezzineh@who.int::edcab00f-6318-46e5-a4a9-188b01ee222f" providerId="AD" clId="Web-{2EEC8203-E1C3-710A-3DC9-B183E1459348}" dt="2023-06-04T20:05:32.970" v="2"/>
          <pc:sldLayoutMkLst>
            <pc:docMk/>
            <pc:sldMasterMk cId="0" sldId="2147483648"/>
            <pc:sldLayoutMk cId="0" sldId="2147483650"/>
          </pc:sldLayoutMkLst>
        </pc:sldLayoutChg>
        <pc:sldLayoutChg chg="add">
          <pc:chgData name="EZZINE, Hind" userId="S::ezzineh@who.int::edcab00f-6318-46e5-a4a9-188b01ee222f" providerId="AD" clId="Web-{2EEC8203-E1C3-710A-3DC9-B183E1459348}" dt="2023-06-04T20:05:32.970" v="2"/>
          <pc:sldLayoutMkLst>
            <pc:docMk/>
            <pc:sldMasterMk cId="0" sldId="2147483648"/>
            <pc:sldLayoutMk cId="0" sldId="2147483651"/>
          </pc:sldLayoutMkLst>
        </pc:sldLayoutChg>
        <pc:sldLayoutChg chg="add">
          <pc:chgData name="EZZINE, Hind" userId="S::ezzineh@who.int::edcab00f-6318-46e5-a4a9-188b01ee222f" providerId="AD" clId="Web-{2EEC8203-E1C3-710A-3DC9-B183E1459348}" dt="2023-06-04T20:05:32.970" v="2"/>
          <pc:sldLayoutMkLst>
            <pc:docMk/>
            <pc:sldMasterMk cId="0" sldId="2147483648"/>
            <pc:sldLayoutMk cId="0" sldId="2147483652"/>
          </pc:sldLayoutMkLst>
        </pc:sldLayoutChg>
        <pc:sldLayoutChg chg="add">
          <pc:chgData name="EZZINE, Hind" userId="S::ezzineh@who.int::edcab00f-6318-46e5-a4a9-188b01ee222f" providerId="AD" clId="Web-{2EEC8203-E1C3-710A-3DC9-B183E1459348}" dt="2023-06-04T20:05:32.970" v="2"/>
          <pc:sldLayoutMkLst>
            <pc:docMk/>
            <pc:sldMasterMk cId="0" sldId="2147483648"/>
            <pc:sldLayoutMk cId="0" sldId="2147483653"/>
          </pc:sldLayoutMkLst>
        </pc:sldLayoutChg>
        <pc:sldLayoutChg chg="add">
          <pc:chgData name="EZZINE, Hind" userId="S::ezzineh@who.int::edcab00f-6318-46e5-a4a9-188b01ee222f" providerId="AD" clId="Web-{2EEC8203-E1C3-710A-3DC9-B183E1459348}" dt="2023-06-04T20:05:32.970" v="2"/>
          <pc:sldLayoutMkLst>
            <pc:docMk/>
            <pc:sldMasterMk cId="0" sldId="2147483648"/>
            <pc:sldLayoutMk cId="0" sldId="2147483654"/>
          </pc:sldLayoutMkLst>
        </pc:sldLayoutChg>
        <pc:sldLayoutChg chg="add">
          <pc:chgData name="EZZINE, Hind" userId="S::ezzineh@who.int::edcab00f-6318-46e5-a4a9-188b01ee222f" providerId="AD" clId="Web-{2EEC8203-E1C3-710A-3DC9-B183E1459348}" dt="2023-06-04T20:05:32.970" v="2"/>
          <pc:sldLayoutMkLst>
            <pc:docMk/>
            <pc:sldMasterMk cId="0" sldId="2147483648"/>
            <pc:sldLayoutMk cId="0" sldId="2147483655"/>
          </pc:sldLayoutMkLst>
        </pc:sldLayoutChg>
        <pc:sldLayoutChg chg="add">
          <pc:chgData name="EZZINE, Hind" userId="S::ezzineh@who.int::edcab00f-6318-46e5-a4a9-188b01ee222f" providerId="AD" clId="Web-{2EEC8203-E1C3-710A-3DC9-B183E1459348}" dt="2023-06-04T20:05:32.970" v="2"/>
          <pc:sldLayoutMkLst>
            <pc:docMk/>
            <pc:sldMasterMk cId="0" sldId="2147483648"/>
            <pc:sldLayoutMk cId="0" sldId="2147483656"/>
          </pc:sldLayoutMkLst>
        </pc:sldLayoutChg>
        <pc:sldLayoutChg chg="add">
          <pc:chgData name="EZZINE, Hind" userId="S::ezzineh@who.int::edcab00f-6318-46e5-a4a9-188b01ee222f" providerId="AD" clId="Web-{2EEC8203-E1C3-710A-3DC9-B183E1459348}" dt="2023-06-04T20:05:32.970" v="2"/>
          <pc:sldLayoutMkLst>
            <pc:docMk/>
            <pc:sldMasterMk cId="0" sldId="2147483648"/>
            <pc:sldLayoutMk cId="0" sldId="2147483657"/>
          </pc:sldLayoutMkLst>
        </pc:sldLayoutChg>
        <pc:sldLayoutChg chg="add">
          <pc:chgData name="EZZINE, Hind" userId="S::ezzineh@who.int::edcab00f-6318-46e5-a4a9-188b01ee222f" providerId="AD" clId="Web-{2EEC8203-E1C3-710A-3DC9-B183E1459348}" dt="2023-06-04T20:05:32.970" v="2"/>
          <pc:sldLayoutMkLst>
            <pc:docMk/>
            <pc:sldMasterMk cId="0" sldId="2147483648"/>
            <pc:sldLayoutMk cId="0" sldId="2147483658"/>
          </pc:sldLayoutMkLst>
        </pc:sldLayoutChg>
        <pc:sldLayoutChg chg="add">
          <pc:chgData name="EZZINE, Hind" userId="S::ezzineh@who.int::edcab00f-6318-46e5-a4a9-188b01ee222f" providerId="AD" clId="Web-{2EEC8203-E1C3-710A-3DC9-B183E1459348}" dt="2023-06-04T20:05:32.970" v="2"/>
          <pc:sldLayoutMkLst>
            <pc:docMk/>
            <pc:sldMasterMk cId="0" sldId="2147483648"/>
            <pc:sldLayoutMk cId="0" sldId="2147483659"/>
          </pc:sldLayoutMkLst>
        </pc:sldLayoutChg>
        <pc:sldLayoutChg chg="add">
          <pc:chgData name="EZZINE, Hind" userId="S::ezzineh@who.int::edcab00f-6318-46e5-a4a9-188b01ee222f" providerId="AD" clId="Web-{2EEC8203-E1C3-710A-3DC9-B183E1459348}" dt="2023-06-04T20:05:32.970" v="2"/>
          <pc:sldLayoutMkLst>
            <pc:docMk/>
            <pc:sldMasterMk cId="0" sldId="2147483648"/>
            <pc:sldLayoutMk cId="0" sldId="2147483660"/>
          </pc:sldLayoutMkLst>
        </pc:sldLayoutChg>
        <pc:sldLayoutChg chg="add">
          <pc:chgData name="EZZINE, Hind" userId="S::ezzineh@who.int::edcab00f-6318-46e5-a4a9-188b01ee222f" providerId="AD" clId="Web-{2EEC8203-E1C3-710A-3DC9-B183E1459348}" dt="2023-06-04T20:05:32.970" v="2"/>
          <pc:sldLayoutMkLst>
            <pc:docMk/>
            <pc:sldMasterMk cId="0" sldId="2147483648"/>
            <pc:sldLayoutMk cId="0" sldId="2147483661"/>
          </pc:sldLayoutMkLst>
        </pc:sldLayoutChg>
        <pc:sldLayoutChg chg="add">
          <pc:chgData name="EZZINE, Hind" userId="S::ezzineh@who.int::edcab00f-6318-46e5-a4a9-188b01ee222f" providerId="AD" clId="Web-{2EEC8203-E1C3-710A-3DC9-B183E1459348}" dt="2023-06-04T20:05:32.970" v="2"/>
          <pc:sldLayoutMkLst>
            <pc:docMk/>
            <pc:sldMasterMk cId="0" sldId="2147483648"/>
            <pc:sldLayoutMk cId="0" sldId="2147483662"/>
          </pc:sldLayoutMkLst>
        </pc:sldLayoutChg>
        <pc:sldLayoutChg chg="add">
          <pc:chgData name="EZZINE, Hind" userId="S::ezzineh@who.int::edcab00f-6318-46e5-a4a9-188b01ee222f" providerId="AD" clId="Web-{2EEC8203-E1C3-710A-3DC9-B183E1459348}" dt="2023-06-04T20:05:32.970" v="2"/>
          <pc:sldLayoutMkLst>
            <pc:docMk/>
            <pc:sldMasterMk cId="0" sldId="2147483648"/>
            <pc:sldLayoutMk cId="0" sldId="2147483663"/>
          </pc:sldLayoutMkLst>
        </pc:sldLayoutChg>
        <pc:sldLayoutChg chg="add">
          <pc:chgData name="EZZINE, Hind" userId="S::ezzineh@who.int::edcab00f-6318-46e5-a4a9-188b01ee222f" providerId="AD" clId="Web-{2EEC8203-E1C3-710A-3DC9-B183E1459348}" dt="2023-06-04T20:05:32.970" v="2"/>
          <pc:sldLayoutMkLst>
            <pc:docMk/>
            <pc:sldMasterMk cId="0" sldId="2147483648"/>
            <pc:sldLayoutMk cId="0" sldId="2147483664"/>
          </pc:sldLayoutMkLst>
        </pc:sldLayoutChg>
        <pc:sldLayoutChg chg="add">
          <pc:chgData name="EZZINE, Hind" userId="S::ezzineh@who.int::edcab00f-6318-46e5-a4a9-188b01ee222f" providerId="AD" clId="Web-{2EEC8203-E1C3-710A-3DC9-B183E1459348}" dt="2023-06-04T20:05:32.970" v="2"/>
          <pc:sldLayoutMkLst>
            <pc:docMk/>
            <pc:sldMasterMk cId="0" sldId="2147483648"/>
            <pc:sldLayoutMk cId="0" sldId="2147483665"/>
          </pc:sldLayoutMkLst>
        </pc:sldLayoutChg>
        <pc:sldLayoutChg chg="add">
          <pc:chgData name="EZZINE, Hind" userId="S::ezzineh@who.int::edcab00f-6318-46e5-a4a9-188b01ee222f" providerId="AD" clId="Web-{2EEC8203-E1C3-710A-3DC9-B183E1459348}" dt="2023-06-04T20:05:32.970" v="2"/>
          <pc:sldLayoutMkLst>
            <pc:docMk/>
            <pc:sldMasterMk cId="0" sldId="2147483648"/>
            <pc:sldLayoutMk cId="0" sldId="2147483666"/>
          </pc:sldLayoutMkLst>
        </pc:sldLayoutChg>
      </pc:sldMasterChg>
      <pc:sldMasterChg chg="add addSldLayout">
        <pc:chgData name="EZZINE, Hind" userId="S::ezzineh@who.int::edcab00f-6318-46e5-a4a9-188b01ee222f" providerId="AD" clId="Web-{2EEC8203-E1C3-710A-3DC9-B183E1459348}" dt="2023-06-04T20:05:33.298" v="4"/>
        <pc:sldMasterMkLst>
          <pc:docMk/>
          <pc:sldMasterMk cId="0" sldId="2147483667"/>
        </pc:sldMasterMkLst>
        <pc:sldLayoutChg chg="add">
          <pc:chgData name="EZZINE, Hind" userId="S::ezzineh@who.int::edcab00f-6318-46e5-a4a9-188b01ee222f" providerId="AD" clId="Web-{2EEC8203-E1C3-710A-3DC9-B183E1459348}" dt="2023-06-04T20:05:33.298" v="4"/>
          <pc:sldLayoutMkLst>
            <pc:docMk/>
            <pc:sldMasterMk cId="0" sldId="2147483667"/>
            <pc:sldLayoutMk cId="0" sldId="2147483668"/>
          </pc:sldLayoutMkLst>
        </pc:sldLayoutChg>
        <pc:sldLayoutChg chg="add">
          <pc:chgData name="EZZINE, Hind" userId="S::ezzineh@who.int::edcab00f-6318-46e5-a4a9-188b01ee222f" providerId="AD" clId="Web-{2EEC8203-E1C3-710A-3DC9-B183E1459348}" dt="2023-06-04T20:05:33.298" v="4"/>
          <pc:sldLayoutMkLst>
            <pc:docMk/>
            <pc:sldMasterMk cId="0" sldId="2147483667"/>
            <pc:sldLayoutMk cId="0" sldId="2147483669"/>
          </pc:sldLayoutMkLst>
        </pc:sldLayoutChg>
        <pc:sldLayoutChg chg="add">
          <pc:chgData name="EZZINE, Hind" userId="S::ezzineh@who.int::edcab00f-6318-46e5-a4a9-188b01ee222f" providerId="AD" clId="Web-{2EEC8203-E1C3-710A-3DC9-B183E1459348}" dt="2023-06-04T20:05:33.298" v="4"/>
          <pc:sldLayoutMkLst>
            <pc:docMk/>
            <pc:sldMasterMk cId="0" sldId="2147483667"/>
            <pc:sldLayoutMk cId="0" sldId="2147483670"/>
          </pc:sldLayoutMkLst>
        </pc:sldLayoutChg>
        <pc:sldLayoutChg chg="add">
          <pc:chgData name="EZZINE, Hind" userId="S::ezzineh@who.int::edcab00f-6318-46e5-a4a9-188b01ee222f" providerId="AD" clId="Web-{2EEC8203-E1C3-710A-3DC9-B183E1459348}" dt="2023-06-04T20:05:33.298" v="4"/>
          <pc:sldLayoutMkLst>
            <pc:docMk/>
            <pc:sldMasterMk cId="0" sldId="2147483667"/>
            <pc:sldLayoutMk cId="0" sldId="2147483671"/>
          </pc:sldLayoutMkLst>
        </pc:sldLayoutChg>
        <pc:sldLayoutChg chg="add">
          <pc:chgData name="EZZINE, Hind" userId="S::ezzineh@who.int::edcab00f-6318-46e5-a4a9-188b01ee222f" providerId="AD" clId="Web-{2EEC8203-E1C3-710A-3DC9-B183E1459348}" dt="2023-06-04T20:05:33.298" v="4"/>
          <pc:sldLayoutMkLst>
            <pc:docMk/>
            <pc:sldMasterMk cId="0" sldId="2147483667"/>
            <pc:sldLayoutMk cId="0" sldId="2147483672"/>
          </pc:sldLayoutMkLst>
        </pc:sldLayoutChg>
        <pc:sldLayoutChg chg="add">
          <pc:chgData name="EZZINE, Hind" userId="S::ezzineh@who.int::edcab00f-6318-46e5-a4a9-188b01ee222f" providerId="AD" clId="Web-{2EEC8203-E1C3-710A-3DC9-B183E1459348}" dt="2023-06-04T20:05:33.298" v="4"/>
          <pc:sldLayoutMkLst>
            <pc:docMk/>
            <pc:sldMasterMk cId="0" sldId="2147483667"/>
            <pc:sldLayoutMk cId="0" sldId="2147483673"/>
          </pc:sldLayoutMkLst>
        </pc:sldLayoutChg>
        <pc:sldLayoutChg chg="add">
          <pc:chgData name="EZZINE, Hind" userId="S::ezzineh@who.int::edcab00f-6318-46e5-a4a9-188b01ee222f" providerId="AD" clId="Web-{2EEC8203-E1C3-710A-3DC9-B183E1459348}" dt="2023-06-04T20:05:33.298" v="4"/>
          <pc:sldLayoutMkLst>
            <pc:docMk/>
            <pc:sldMasterMk cId="0" sldId="2147483667"/>
            <pc:sldLayoutMk cId="0" sldId="2147483674"/>
          </pc:sldLayoutMkLst>
        </pc:sldLayoutChg>
        <pc:sldLayoutChg chg="add">
          <pc:chgData name="EZZINE, Hind" userId="S::ezzineh@who.int::edcab00f-6318-46e5-a4a9-188b01ee222f" providerId="AD" clId="Web-{2EEC8203-E1C3-710A-3DC9-B183E1459348}" dt="2023-06-04T20:05:33.298" v="4"/>
          <pc:sldLayoutMkLst>
            <pc:docMk/>
            <pc:sldMasterMk cId="0" sldId="2147483667"/>
            <pc:sldLayoutMk cId="0" sldId="2147483675"/>
          </pc:sldLayoutMkLst>
        </pc:sldLayoutChg>
        <pc:sldLayoutChg chg="add">
          <pc:chgData name="EZZINE, Hind" userId="S::ezzineh@who.int::edcab00f-6318-46e5-a4a9-188b01ee222f" providerId="AD" clId="Web-{2EEC8203-E1C3-710A-3DC9-B183E1459348}" dt="2023-06-04T20:05:33.298" v="4"/>
          <pc:sldLayoutMkLst>
            <pc:docMk/>
            <pc:sldMasterMk cId="0" sldId="2147483667"/>
            <pc:sldLayoutMk cId="0" sldId="2147483676"/>
          </pc:sldLayoutMkLst>
        </pc:sldLayoutChg>
        <pc:sldLayoutChg chg="add">
          <pc:chgData name="EZZINE, Hind" userId="S::ezzineh@who.int::edcab00f-6318-46e5-a4a9-188b01ee222f" providerId="AD" clId="Web-{2EEC8203-E1C3-710A-3DC9-B183E1459348}" dt="2023-06-04T20:05:33.298" v="4"/>
          <pc:sldLayoutMkLst>
            <pc:docMk/>
            <pc:sldMasterMk cId="0" sldId="2147483667"/>
            <pc:sldLayoutMk cId="0" sldId="2147483677"/>
          </pc:sldLayoutMkLst>
        </pc:sldLayoutChg>
        <pc:sldLayoutChg chg="add">
          <pc:chgData name="EZZINE, Hind" userId="S::ezzineh@who.int::edcab00f-6318-46e5-a4a9-188b01ee222f" providerId="AD" clId="Web-{2EEC8203-E1C3-710A-3DC9-B183E1459348}" dt="2023-06-04T20:05:33.298" v="4"/>
          <pc:sldLayoutMkLst>
            <pc:docMk/>
            <pc:sldMasterMk cId="0" sldId="2147483667"/>
            <pc:sldLayoutMk cId="0" sldId="2147483678"/>
          </pc:sldLayoutMkLst>
        </pc:sldLayoutChg>
        <pc:sldLayoutChg chg="add">
          <pc:chgData name="EZZINE, Hind" userId="S::ezzineh@who.int::edcab00f-6318-46e5-a4a9-188b01ee222f" providerId="AD" clId="Web-{2EEC8203-E1C3-710A-3DC9-B183E1459348}" dt="2023-06-04T20:05:33.298" v="4"/>
          <pc:sldLayoutMkLst>
            <pc:docMk/>
            <pc:sldMasterMk cId="0" sldId="2147483667"/>
            <pc:sldLayoutMk cId="0" sldId="2147483679"/>
          </pc:sldLayoutMkLst>
        </pc:sldLayoutChg>
        <pc:sldLayoutChg chg="add">
          <pc:chgData name="EZZINE, Hind" userId="S::ezzineh@who.int::edcab00f-6318-46e5-a4a9-188b01ee222f" providerId="AD" clId="Web-{2EEC8203-E1C3-710A-3DC9-B183E1459348}" dt="2023-06-04T20:05:33.298" v="4"/>
          <pc:sldLayoutMkLst>
            <pc:docMk/>
            <pc:sldMasterMk cId="0" sldId="2147483667"/>
            <pc:sldLayoutMk cId="0" sldId="2147483680"/>
          </pc:sldLayoutMkLst>
        </pc:sldLayoutChg>
        <pc:sldLayoutChg chg="add">
          <pc:chgData name="EZZINE, Hind" userId="S::ezzineh@who.int::edcab00f-6318-46e5-a4a9-188b01ee222f" providerId="AD" clId="Web-{2EEC8203-E1C3-710A-3DC9-B183E1459348}" dt="2023-06-04T20:05:33.298" v="4"/>
          <pc:sldLayoutMkLst>
            <pc:docMk/>
            <pc:sldMasterMk cId="0" sldId="2147483667"/>
            <pc:sldLayoutMk cId="0" sldId="2147483681"/>
          </pc:sldLayoutMkLst>
        </pc:sldLayoutChg>
        <pc:sldLayoutChg chg="add">
          <pc:chgData name="EZZINE, Hind" userId="S::ezzineh@who.int::edcab00f-6318-46e5-a4a9-188b01ee222f" providerId="AD" clId="Web-{2EEC8203-E1C3-710A-3DC9-B183E1459348}" dt="2023-06-04T20:05:33.298" v="4"/>
          <pc:sldLayoutMkLst>
            <pc:docMk/>
            <pc:sldMasterMk cId="0" sldId="2147483667"/>
            <pc:sldLayoutMk cId="0" sldId="2147483682"/>
          </pc:sldLayoutMkLst>
        </pc:sldLayoutChg>
        <pc:sldLayoutChg chg="add">
          <pc:chgData name="EZZINE, Hind" userId="S::ezzineh@who.int::edcab00f-6318-46e5-a4a9-188b01ee222f" providerId="AD" clId="Web-{2EEC8203-E1C3-710A-3DC9-B183E1459348}" dt="2023-06-04T20:05:33.298" v="4"/>
          <pc:sldLayoutMkLst>
            <pc:docMk/>
            <pc:sldMasterMk cId="0" sldId="2147483667"/>
            <pc:sldLayoutMk cId="0" sldId="2147483683"/>
          </pc:sldLayoutMkLst>
        </pc:sldLayoutChg>
        <pc:sldLayoutChg chg="add">
          <pc:chgData name="EZZINE, Hind" userId="S::ezzineh@who.int::edcab00f-6318-46e5-a4a9-188b01ee222f" providerId="AD" clId="Web-{2EEC8203-E1C3-710A-3DC9-B183E1459348}" dt="2023-06-04T20:05:33.298" v="4"/>
          <pc:sldLayoutMkLst>
            <pc:docMk/>
            <pc:sldMasterMk cId="0" sldId="2147483667"/>
            <pc:sldLayoutMk cId="0" sldId="2147483684"/>
          </pc:sldLayoutMkLst>
        </pc:sldLayoutChg>
        <pc:sldLayoutChg chg="add">
          <pc:chgData name="EZZINE, Hind" userId="S::ezzineh@who.int::edcab00f-6318-46e5-a4a9-188b01ee222f" providerId="AD" clId="Web-{2EEC8203-E1C3-710A-3DC9-B183E1459348}" dt="2023-06-04T20:05:33.298" v="4"/>
          <pc:sldLayoutMkLst>
            <pc:docMk/>
            <pc:sldMasterMk cId="0" sldId="2147483667"/>
            <pc:sldLayoutMk cId="0" sldId="2147483685"/>
          </pc:sldLayoutMkLst>
        </pc:sldLayoutChg>
      </pc:sldMasterChg>
      <pc:sldMasterChg chg="replId modSldLayout">
        <pc:chgData name="EZZINE, Hind" userId="S::ezzineh@who.int::edcab00f-6318-46e5-a4a9-188b01ee222f" providerId="AD" clId="Web-{2EEC8203-E1C3-710A-3DC9-B183E1459348}" dt="2023-06-04T20:05:33.298" v="4"/>
        <pc:sldMasterMkLst>
          <pc:docMk/>
          <pc:sldMasterMk cId="2919570389" sldId="2147484319"/>
        </pc:sldMasterMkLst>
        <pc:sldLayoutChg chg="replId">
          <pc:chgData name="EZZINE, Hind" userId="S::ezzineh@who.int::edcab00f-6318-46e5-a4a9-188b01ee222f" providerId="AD" clId="Web-{2EEC8203-E1C3-710A-3DC9-B183E1459348}" dt="2023-06-04T20:05:32.970" v="2"/>
          <pc:sldLayoutMkLst>
            <pc:docMk/>
            <pc:sldMasterMk cId="2919570389" sldId="2147484319"/>
            <pc:sldLayoutMk cId="2748929486" sldId="2147484320"/>
          </pc:sldLayoutMkLst>
        </pc:sldLayoutChg>
        <pc:sldLayoutChg chg="replId">
          <pc:chgData name="EZZINE, Hind" userId="S::ezzineh@who.int::edcab00f-6318-46e5-a4a9-188b01ee222f" providerId="AD" clId="Web-{2EEC8203-E1C3-710A-3DC9-B183E1459348}" dt="2023-06-04T20:05:32.970" v="2"/>
          <pc:sldLayoutMkLst>
            <pc:docMk/>
            <pc:sldMasterMk cId="2919570389" sldId="2147484319"/>
            <pc:sldLayoutMk cId="3383152697" sldId="2147484321"/>
          </pc:sldLayoutMkLst>
        </pc:sldLayoutChg>
        <pc:sldLayoutChg chg="replId">
          <pc:chgData name="EZZINE, Hind" userId="S::ezzineh@who.int::edcab00f-6318-46e5-a4a9-188b01ee222f" providerId="AD" clId="Web-{2EEC8203-E1C3-710A-3DC9-B183E1459348}" dt="2023-06-04T20:05:32.970" v="2"/>
          <pc:sldLayoutMkLst>
            <pc:docMk/>
            <pc:sldMasterMk cId="2919570389" sldId="2147484319"/>
            <pc:sldLayoutMk cId="3399301984" sldId="2147484322"/>
          </pc:sldLayoutMkLst>
        </pc:sldLayoutChg>
        <pc:sldLayoutChg chg="replId">
          <pc:chgData name="EZZINE, Hind" userId="S::ezzineh@who.int::edcab00f-6318-46e5-a4a9-188b01ee222f" providerId="AD" clId="Web-{2EEC8203-E1C3-710A-3DC9-B183E1459348}" dt="2023-06-04T20:05:32.970" v="2"/>
          <pc:sldLayoutMkLst>
            <pc:docMk/>
            <pc:sldMasterMk cId="2919570389" sldId="2147484319"/>
            <pc:sldLayoutMk cId="144393354" sldId="2147484323"/>
          </pc:sldLayoutMkLst>
        </pc:sldLayoutChg>
        <pc:sldLayoutChg chg="replId">
          <pc:chgData name="EZZINE, Hind" userId="S::ezzineh@who.int::edcab00f-6318-46e5-a4a9-188b01ee222f" providerId="AD" clId="Web-{2EEC8203-E1C3-710A-3DC9-B183E1459348}" dt="2023-06-04T20:05:32.970" v="2"/>
          <pc:sldLayoutMkLst>
            <pc:docMk/>
            <pc:sldMasterMk cId="2919570389" sldId="2147484319"/>
            <pc:sldLayoutMk cId="4131772818" sldId="2147484324"/>
          </pc:sldLayoutMkLst>
        </pc:sldLayoutChg>
        <pc:sldLayoutChg chg="replId">
          <pc:chgData name="EZZINE, Hind" userId="S::ezzineh@who.int::edcab00f-6318-46e5-a4a9-188b01ee222f" providerId="AD" clId="Web-{2EEC8203-E1C3-710A-3DC9-B183E1459348}" dt="2023-06-04T20:05:32.970" v="2"/>
          <pc:sldLayoutMkLst>
            <pc:docMk/>
            <pc:sldMasterMk cId="2919570389" sldId="2147484319"/>
            <pc:sldLayoutMk cId="748055872" sldId="2147484325"/>
          </pc:sldLayoutMkLst>
        </pc:sldLayoutChg>
        <pc:sldLayoutChg chg="replId">
          <pc:chgData name="EZZINE, Hind" userId="S::ezzineh@who.int::edcab00f-6318-46e5-a4a9-188b01ee222f" providerId="AD" clId="Web-{2EEC8203-E1C3-710A-3DC9-B183E1459348}" dt="2023-06-04T20:05:33.298" v="4"/>
          <pc:sldLayoutMkLst>
            <pc:docMk/>
            <pc:sldMasterMk cId="2919570389" sldId="2147484319"/>
            <pc:sldLayoutMk cId="3210997078" sldId="2147484326"/>
          </pc:sldLayoutMkLst>
        </pc:sldLayoutChg>
        <pc:sldLayoutChg chg="replId">
          <pc:chgData name="EZZINE, Hind" userId="S::ezzineh@who.int::edcab00f-6318-46e5-a4a9-188b01ee222f" providerId="AD" clId="Web-{2EEC8203-E1C3-710A-3DC9-B183E1459348}" dt="2023-06-04T20:05:33.298" v="4"/>
          <pc:sldLayoutMkLst>
            <pc:docMk/>
            <pc:sldMasterMk cId="2919570389" sldId="2147484319"/>
            <pc:sldLayoutMk cId="2620319211" sldId="2147484327"/>
          </pc:sldLayoutMkLst>
        </pc:sldLayoutChg>
        <pc:sldLayoutChg chg="replId">
          <pc:chgData name="EZZINE, Hind" userId="S::ezzineh@who.int::edcab00f-6318-46e5-a4a9-188b01ee222f" providerId="AD" clId="Web-{2EEC8203-E1C3-710A-3DC9-B183E1459348}" dt="2023-06-04T20:05:33.298" v="4"/>
          <pc:sldLayoutMkLst>
            <pc:docMk/>
            <pc:sldMasterMk cId="2919570389" sldId="2147484319"/>
            <pc:sldLayoutMk cId="108104546" sldId="2147484328"/>
          </pc:sldLayoutMkLst>
        </pc:sldLayoutChg>
        <pc:sldLayoutChg chg="replId">
          <pc:chgData name="EZZINE, Hind" userId="S::ezzineh@who.int::edcab00f-6318-46e5-a4a9-188b01ee222f" providerId="AD" clId="Web-{2EEC8203-E1C3-710A-3DC9-B183E1459348}" dt="2023-06-04T20:05:33.298" v="4"/>
          <pc:sldLayoutMkLst>
            <pc:docMk/>
            <pc:sldMasterMk cId="2919570389" sldId="2147484319"/>
            <pc:sldLayoutMk cId="1836361066" sldId="2147484329"/>
          </pc:sldLayoutMkLst>
        </pc:sldLayoutChg>
        <pc:sldLayoutChg chg="replId">
          <pc:chgData name="EZZINE, Hind" userId="S::ezzineh@who.int::edcab00f-6318-46e5-a4a9-188b01ee222f" providerId="AD" clId="Web-{2EEC8203-E1C3-710A-3DC9-B183E1459348}" dt="2023-06-04T20:05:33.298" v="4"/>
          <pc:sldLayoutMkLst>
            <pc:docMk/>
            <pc:sldMasterMk cId="2919570389" sldId="2147484319"/>
            <pc:sldLayoutMk cId="385625448" sldId="2147484330"/>
          </pc:sldLayoutMkLst>
        </pc:sldLayoutChg>
      </pc:sldMasterChg>
      <pc:sldMasterChg chg="add addSldLayout">
        <pc:chgData name="EZZINE, Hind" userId="S::ezzineh@who.int::edcab00f-6318-46e5-a4a9-188b01ee222f" providerId="AD" clId="Web-{2EEC8203-E1C3-710A-3DC9-B183E1459348}" dt="2023-06-04T21:08:03.014" v="859"/>
        <pc:sldMasterMkLst>
          <pc:docMk/>
          <pc:sldMasterMk cId="0" sldId="2147484847"/>
        </pc:sldMasterMkLst>
        <pc:sldLayoutChg chg="add">
          <pc:chgData name="EZZINE, Hind" userId="S::ezzineh@who.int::edcab00f-6318-46e5-a4a9-188b01ee222f" providerId="AD" clId="Web-{2EEC8203-E1C3-710A-3DC9-B183E1459348}" dt="2023-06-04T21:08:03.014" v="859"/>
          <pc:sldLayoutMkLst>
            <pc:docMk/>
            <pc:sldMasterMk cId="0" sldId="2147484847"/>
            <pc:sldLayoutMk cId="2048630263" sldId="2147484844"/>
          </pc:sldLayoutMkLst>
        </pc:sldLayoutChg>
        <pc:sldLayoutChg chg="add">
          <pc:chgData name="EZZINE, Hind" userId="S::ezzineh@who.int::edcab00f-6318-46e5-a4a9-188b01ee222f" providerId="AD" clId="Web-{2EEC8203-E1C3-710A-3DC9-B183E1459348}" dt="2023-06-04T21:08:03.014" v="859"/>
          <pc:sldLayoutMkLst>
            <pc:docMk/>
            <pc:sldMasterMk cId="0" sldId="2147484847"/>
            <pc:sldLayoutMk cId="1174931886" sldId="2147484845"/>
          </pc:sldLayoutMkLst>
        </pc:sldLayoutChg>
        <pc:sldLayoutChg chg="add">
          <pc:chgData name="EZZINE, Hind" userId="S::ezzineh@who.int::edcab00f-6318-46e5-a4a9-188b01ee222f" providerId="AD" clId="Web-{2EEC8203-E1C3-710A-3DC9-B183E1459348}" dt="2023-06-04T21:08:03.014" v="859"/>
          <pc:sldLayoutMkLst>
            <pc:docMk/>
            <pc:sldMasterMk cId="0" sldId="2147484847"/>
            <pc:sldLayoutMk cId="1774290247" sldId="2147484846"/>
          </pc:sldLayoutMkLst>
        </pc:sldLayoutChg>
        <pc:sldLayoutChg chg="add">
          <pc:chgData name="EZZINE, Hind" userId="S::ezzineh@who.int::edcab00f-6318-46e5-a4a9-188b01ee222f" providerId="AD" clId="Web-{2EEC8203-E1C3-710A-3DC9-B183E1459348}" dt="2023-06-04T21:08:03.014" v="859"/>
          <pc:sldLayoutMkLst>
            <pc:docMk/>
            <pc:sldMasterMk cId="0" sldId="2147484847"/>
            <pc:sldLayoutMk cId="0" sldId="2147484848"/>
          </pc:sldLayoutMkLst>
        </pc:sldLayoutChg>
        <pc:sldLayoutChg chg="add">
          <pc:chgData name="EZZINE, Hind" userId="S::ezzineh@who.int::edcab00f-6318-46e5-a4a9-188b01ee222f" providerId="AD" clId="Web-{2EEC8203-E1C3-710A-3DC9-B183E1459348}" dt="2023-06-04T21:08:03.014" v="859"/>
          <pc:sldLayoutMkLst>
            <pc:docMk/>
            <pc:sldMasterMk cId="0" sldId="2147484847"/>
            <pc:sldLayoutMk cId="0" sldId="2147484849"/>
          </pc:sldLayoutMkLst>
        </pc:sldLayoutChg>
        <pc:sldLayoutChg chg="add">
          <pc:chgData name="EZZINE, Hind" userId="S::ezzineh@who.int::edcab00f-6318-46e5-a4a9-188b01ee222f" providerId="AD" clId="Web-{2EEC8203-E1C3-710A-3DC9-B183E1459348}" dt="2023-06-04T21:08:03.014" v="859"/>
          <pc:sldLayoutMkLst>
            <pc:docMk/>
            <pc:sldMasterMk cId="0" sldId="2147484847"/>
            <pc:sldLayoutMk cId="0" sldId="2147484850"/>
          </pc:sldLayoutMkLst>
        </pc:sldLayoutChg>
        <pc:sldLayoutChg chg="add">
          <pc:chgData name="EZZINE, Hind" userId="S::ezzineh@who.int::edcab00f-6318-46e5-a4a9-188b01ee222f" providerId="AD" clId="Web-{2EEC8203-E1C3-710A-3DC9-B183E1459348}" dt="2023-06-04T21:08:03.014" v="859"/>
          <pc:sldLayoutMkLst>
            <pc:docMk/>
            <pc:sldMasterMk cId="0" sldId="2147484847"/>
            <pc:sldLayoutMk cId="0" sldId="2147484851"/>
          </pc:sldLayoutMkLst>
        </pc:sldLayoutChg>
        <pc:sldLayoutChg chg="add">
          <pc:chgData name="EZZINE, Hind" userId="S::ezzineh@who.int::edcab00f-6318-46e5-a4a9-188b01ee222f" providerId="AD" clId="Web-{2EEC8203-E1C3-710A-3DC9-B183E1459348}" dt="2023-06-04T21:08:03.014" v="859"/>
          <pc:sldLayoutMkLst>
            <pc:docMk/>
            <pc:sldMasterMk cId="0" sldId="2147484847"/>
            <pc:sldLayoutMk cId="0" sldId="2147484852"/>
          </pc:sldLayoutMkLst>
        </pc:sldLayoutChg>
        <pc:sldLayoutChg chg="add">
          <pc:chgData name="EZZINE, Hind" userId="S::ezzineh@who.int::edcab00f-6318-46e5-a4a9-188b01ee222f" providerId="AD" clId="Web-{2EEC8203-E1C3-710A-3DC9-B183E1459348}" dt="2023-06-04T21:08:03.014" v="859"/>
          <pc:sldLayoutMkLst>
            <pc:docMk/>
            <pc:sldMasterMk cId="0" sldId="2147484847"/>
            <pc:sldLayoutMk cId="0" sldId="2147484853"/>
          </pc:sldLayoutMkLst>
        </pc:sldLayoutChg>
        <pc:sldLayoutChg chg="add">
          <pc:chgData name="EZZINE, Hind" userId="S::ezzineh@who.int::edcab00f-6318-46e5-a4a9-188b01ee222f" providerId="AD" clId="Web-{2EEC8203-E1C3-710A-3DC9-B183E1459348}" dt="2023-06-04T21:08:03.014" v="859"/>
          <pc:sldLayoutMkLst>
            <pc:docMk/>
            <pc:sldMasterMk cId="0" sldId="2147484847"/>
            <pc:sldLayoutMk cId="0" sldId="2147484854"/>
          </pc:sldLayoutMkLst>
        </pc:sldLayoutChg>
        <pc:sldLayoutChg chg="add">
          <pc:chgData name="EZZINE, Hind" userId="S::ezzineh@who.int::edcab00f-6318-46e5-a4a9-188b01ee222f" providerId="AD" clId="Web-{2EEC8203-E1C3-710A-3DC9-B183E1459348}" dt="2023-06-04T21:08:03.014" v="859"/>
          <pc:sldLayoutMkLst>
            <pc:docMk/>
            <pc:sldMasterMk cId="0" sldId="2147484847"/>
            <pc:sldLayoutMk cId="0" sldId="2147484855"/>
          </pc:sldLayoutMkLst>
        </pc:sldLayoutChg>
        <pc:sldLayoutChg chg="add">
          <pc:chgData name="EZZINE, Hind" userId="S::ezzineh@who.int::edcab00f-6318-46e5-a4a9-188b01ee222f" providerId="AD" clId="Web-{2EEC8203-E1C3-710A-3DC9-B183E1459348}" dt="2023-06-04T21:08:03.014" v="859"/>
          <pc:sldLayoutMkLst>
            <pc:docMk/>
            <pc:sldMasterMk cId="0" sldId="2147484847"/>
            <pc:sldLayoutMk cId="0" sldId="2147484856"/>
          </pc:sldLayoutMkLst>
        </pc:sldLayoutChg>
        <pc:sldLayoutChg chg="add">
          <pc:chgData name="EZZINE, Hind" userId="S::ezzineh@who.int::edcab00f-6318-46e5-a4a9-188b01ee222f" providerId="AD" clId="Web-{2EEC8203-E1C3-710A-3DC9-B183E1459348}" dt="2023-06-04T21:08:03.014" v="859"/>
          <pc:sldLayoutMkLst>
            <pc:docMk/>
            <pc:sldMasterMk cId="0" sldId="2147484847"/>
            <pc:sldLayoutMk cId="0" sldId="2147484857"/>
          </pc:sldLayoutMkLst>
        </pc:sldLayoutChg>
        <pc:sldLayoutChg chg="add">
          <pc:chgData name="EZZINE, Hind" userId="S::ezzineh@who.int::edcab00f-6318-46e5-a4a9-188b01ee222f" providerId="AD" clId="Web-{2EEC8203-E1C3-710A-3DC9-B183E1459348}" dt="2023-06-04T21:08:03.014" v="859"/>
          <pc:sldLayoutMkLst>
            <pc:docMk/>
            <pc:sldMasterMk cId="0" sldId="2147483648"/>
            <pc:sldLayoutMk cId="0" sldId="2147484858"/>
          </pc:sldLayoutMkLst>
        </pc:sldLayoutChg>
        <pc:sldLayoutChg chg="add">
          <pc:chgData name="EZZINE, Hind" userId="S::ezzineh@who.int::edcab00f-6318-46e5-a4a9-188b01ee222f" providerId="AD" clId="Web-{2EEC8203-E1C3-710A-3DC9-B183E1459348}" dt="2023-06-04T21:08:03.014" v="859"/>
          <pc:sldLayoutMkLst>
            <pc:docMk/>
            <pc:sldMasterMk cId="0" sldId="2147484847"/>
            <pc:sldLayoutMk cId="0" sldId="2147484859"/>
          </pc:sldLayoutMkLst>
        </pc:sldLayoutChg>
        <pc:sldLayoutChg chg="add">
          <pc:chgData name="EZZINE, Hind" userId="S::ezzineh@who.int::edcab00f-6318-46e5-a4a9-188b01ee222f" providerId="AD" clId="Web-{2EEC8203-E1C3-710A-3DC9-B183E1459348}" dt="2023-06-04T21:08:03.014" v="859"/>
          <pc:sldLayoutMkLst>
            <pc:docMk/>
            <pc:sldMasterMk cId="0" sldId="2147484847"/>
            <pc:sldLayoutMk cId="0" sldId="2147484860"/>
          </pc:sldLayoutMkLst>
        </pc:sldLayoutChg>
        <pc:sldLayoutChg chg="add">
          <pc:chgData name="EZZINE, Hind" userId="S::ezzineh@who.int::edcab00f-6318-46e5-a4a9-188b01ee222f" providerId="AD" clId="Web-{2EEC8203-E1C3-710A-3DC9-B183E1459348}" dt="2023-06-04T21:08:03.014" v="859"/>
          <pc:sldLayoutMkLst>
            <pc:docMk/>
            <pc:sldMasterMk cId="0" sldId="2147484847"/>
            <pc:sldLayoutMk cId="0" sldId="2147484861"/>
          </pc:sldLayoutMkLst>
        </pc:sldLayoutChg>
        <pc:sldLayoutChg chg="add">
          <pc:chgData name="EZZINE, Hind" userId="S::ezzineh@who.int::edcab00f-6318-46e5-a4a9-188b01ee222f" providerId="AD" clId="Web-{2EEC8203-E1C3-710A-3DC9-B183E1459348}" dt="2023-06-04T21:08:03.014" v="859"/>
          <pc:sldLayoutMkLst>
            <pc:docMk/>
            <pc:sldMasterMk cId="0" sldId="2147484847"/>
            <pc:sldLayoutMk cId="3541486736" sldId="2147484862"/>
          </pc:sldLayoutMkLst>
        </pc:sldLayoutChg>
        <pc:sldLayoutChg chg="add">
          <pc:chgData name="EZZINE, Hind" userId="S::ezzineh@who.int::edcab00f-6318-46e5-a4a9-188b01ee222f" providerId="AD" clId="Web-{2EEC8203-E1C3-710A-3DC9-B183E1459348}" dt="2023-06-04T21:08:03.014" v="859"/>
          <pc:sldLayoutMkLst>
            <pc:docMk/>
            <pc:sldMasterMk cId="0" sldId="2147484847"/>
            <pc:sldLayoutMk cId="0" sldId="2147484879"/>
          </pc:sldLayoutMkLst>
        </pc:sldLayoutChg>
      </pc:sldMasterChg>
      <pc:sldMasterChg chg="add addSldLayout">
        <pc:chgData name="EZZINE, Hind" userId="S::ezzineh@who.int::edcab00f-6318-46e5-a4a9-188b01ee222f" providerId="AD" clId="Web-{2EEC8203-E1C3-710A-3DC9-B183E1459348}" dt="2023-06-04T21:08:03.217" v="860"/>
        <pc:sldMasterMkLst>
          <pc:docMk/>
          <pc:sldMasterMk cId="0" sldId="2147484864"/>
        </pc:sldMasterMkLst>
        <pc:sldLayoutChg chg="add">
          <pc:chgData name="EZZINE, Hind" userId="S::ezzineh@who.int::edcab00f-6318-46e5-a4a9-188b01ee222f" providerId="AD" clId="Web-{2EEC8203-E1C3-710A-3DC9-B183E1459348}" dt="2023-06-04T21:08:03.217" v="860"/>
          <pc:sldLayoutMkLst>
            <pc:docMk/>
            <pc:sldMasterMk cId="0" sldId="2147484864"/>
            <pc:sldLayoutMk cId="4260497216" sldId="2147484863"/>
          </pc:sldLayoutMkLst>
        </pc:sldLayoutChg>
        <pc:sldLayoutChg chg="add">
          <pc:chgData name="EZZINE, Hind" userId="S::ezzineh@who.int::edcab00f-6318-46e5-a4a9-188b01ee222f" providerId="AD" clId="Web-{2EEC8203-E1C3-710A-3DC9-B183E1459348}" dt="2023-06-04T21:08:03.217" v="860"/>
          <pc:sldLayoutMkLst>
            <pc:docMk/>
            <pc:sldMasterMk cId="0" sldId="2147484864"/>
            <pc:sldLayoutMk cId="0" sldId="2147484865"/>
          </pc:sldLayoutMkLst>
        </pc:sldLayoutChg>
        <pc:sldLayoutChg chg="add">
          <pc:chgData name="EZZINE, Hind" userId="S::ezzineh@who.int::edcab00f-6318-46e5-a4a9-188b01ee222f" providerId="AD" clId="Web-{2EEC8203-E1C3-710A-3DC9-B183E1459348}" dt="2023-06-04T21:08:03.217" v="860"/>
          <pc:sldLayoutMkLst>
            <pc:docMk/>
            <pc:sldMasterMk cId="0" sldId="2147484864"/>
            <pc:sldLayoutMk cId="0" sldId="2147484866"/>
          </pc:sldLayoutMkLst>
        </pc:sldLayoutChg>
        <pc:sldLayoutChg chg="add">
          <pc:chgData name="EZZINE, Hind" userId="S::ezzineh@who.int::edcab00f-6318-46e5-a4a9-188b01ee222f" providerId="AD" clId="Web-{2EEC8203-E1C3-710A-3DC9-B183E1459348}" dt="2023-06-04T21:08:03.217" v="860"/>
          <pc:sldLayoutMkLst>
            <pc:docMk/>
            <pc:sldMasterMk cId="0" sldId="2147484864"/>
            <pc:sldLayoutMk cId="0" sldId="2147484867"/>
          </pc:sldLayoutMkLst>
        </pc:sldLayoutChg>
        <pc:sldLayoutChg chg="add">
          <pc:chgData name="EZZINE, Hind" userId="S::ezzineh@who.int::edcab00f-6318-46e5-a4a9-188b01ee222f" providerId="AD" clId="Web-{2EEC8203-E1C3-710A-3DC9-B183E1459348}" dt="2023-06-04T21:08:03.217" v="860"/>
          <pc:sldLayoutMkLst>
            <pc:docMk/>
            <pc:sldMasterMk cId="0" sldId="2147484864"/>
            <pc:sldLayoutMk cId="0" sldId="2147484868"/>
          </pc:sldLayoutMkLst>
        </pc:sldLayoutChg>
        <pc:sldLayoutChg chg="add">
          <pc:chgData name="EZZINE, Hind" userId="S::ezzineh@who.int::edcab00f-6318-46e5-a4a9-188b01ee222f" providerId="AD" clId="Web-{2EEC8203-E1C3-710A-3DC9-B183E1459348}" dt="2023-06-04T21:08:03.217" v="860"/>
          <pc:sldLayoutMkLst>
            <pc:docMk/>
            <pc:sldMasterMk cId="0" sldId="2147484864"/>
            <pc:sldLayoutMk cId="0" sldId="2147484869"/>
          </pc:sldLayoutMkLst>
        </pc:sldLayoutChg>
        <pc:sldLayoutChg chg="add">
          <pc:chgData name="EZZINE, Hind" userId="S::ezzineh@who.int::edcab00f-6318-46e5-a4a9-188b01ee222f" providerId="AD" clId="Web-{2EEC8203-E1C3-710A-3DC9-B183E1459348}" dt="2023-06-04T21:08:03.217" v="860"/>
          <pc:sldLayoutMkLst>
            <pc:docMk/>
            <pc:sldMasterMk cId="0" sldId="2147484864"/>
            <pc:sldLayoutMk cId="0" sldId="2147484870"/>
          </pc:sldLayoutMkLst>
        </pc:sldLayoutChg>
        <pc:sldLayoutChg chg="add">
          <pc:chgData name="EZZINE, Hind" userId="S::ezzineh@who.int::edcab00f-6318-46e5-a4a9-188b01ee222f" providerId="AD" clId="Web-{2EEC8203-E1C3-710A-3DC9-B183E1459348}" dt="2023-06-04T21:08:03.217" v="860"/>
          <pc:sldLayoutMkLst>
            <pc:docMk/>
            <pc:sldMasterMk cId="0" sldId="2147484864"/>
            <pc:sldLayoutMk cId="0" sldId="2147484871"/>
          </pc:sldLayoutMkLst>
        </pc:sldLayoutChg>
        <pc:sldLayoutChg chg="add">
          <pc:chgData name="EZZINE, Hind" userId="S::ezzineh@who.int::edcab00f-6318-46e5-a4a9-188b01ee222f" providerId="AD" clId="Web-{2EEC8203-E1C3-710A-3DC9-B183E1459348}" dt="2023-06-04T21:08:03.217" v="860"/>
          <pc:sldLayoutMkLst>
            <pc:docMk/>
            <pc:sldMasterMk cId="0" sldId="2147484864"/>
            <pc:sldLayoutMk cId="0" sldId="2147484872"/>
          </pc:sldLayoutMkLst>
        </pc:sldLayoutChg>
        <pc:sldLayoutChg chg="add">
          <pc:chgData name="EZZINE, Hind" userId="S::ezzineh@who.int::edcab00f-6318-46e5-a4a9-188b01ee222f" providerId="AD" clId="Web-{2EEC8203-E1C3-710A-3DC9-B183E1459348}" dt="2023-06-04T21:08:03.217" v="860"/>
          <pc:sldLayoutMkLst>
            <pc:docMk/>
            <pc:sldMasterMk cId="0" sldId="2147484864"/>
            <pc:sldLayoutMk cId="0" sldId="2147484873"/>
          </pc:sldLayoutMkLst>
        </pc:sldLayoutChg>
        <pc:sldLayoutChg chg="add">
          <pc:chgData name="EZZINE, Hind" userId="S::ezzineh@who.int::edcab00f-6318-46e5-a4a9-188b01ee222f" providerId="AD" clId="Web-{2EEC8203-E1C3-710A-3DC9-B183E1459348}" dt="2023-06-04T21:08:03.217" v="860"/>
          <pc:sldLayoutMkLst>
            <pc:docMk/>
            <pc:sldMasterMk cId="0" sldId="2147484864"/>
            <pc:sldLayoutMk cId="0" sldId="2147484874"/>
          </pc:sldLayoutMkLst>
        </pc:sldLayoutChg>
        <pc:sldLayoutChg chg="add">
          <pc:chgData name="EZZINE, Hind" userId="S::ezzineh@who.int::edcab00f-6318-46e5-a4a9-188b01ee222f" providerId="AD" clId="Web-{2EEC8203-E1C3-710A-3DC9-B183E1459348}" dt="2023-06-04T21:08:03.217" v="860"/>
          <pc:sldLayoutMkLst>
            <pc:docMk/>
            <pc:sldMasterMk cId="0" sldId="2147484864"/>
            <pc:sldLayoutMk cId="0" sldId="2147484875"/>
          </pc:sldLayoutMkLst>
        </pc:sldLayoutChg>
        <pc:sldLayoutChg chg="add">
          <pc:chgData name="EZZINE, Hind" userId="S::ezzineh@who.int::edcab00f-6318-46e5-a4a9-188b01ee222f" providerId="AD" clId="Web-{2EEC8203-E1C3-710A-3DC9-B183E1459348}" dt="2023-06-04T21:08:03.217" v="860"/>
          <pc:sldLayoutMkLst>
            <pc:docMk/>
            <pc:sldMasterMk cId="0" sldId="2147484864"/>
            <pc:sldLayoutMk cId="0" sldId="2147484876"/>
          </pc:sldLayoutMkLst>
        </pc:sldLayoutChg>
        <pc:sldLayoutChg chg="add">
          <pc:chgData name="EZZINE, Hind" userId="S::ezzineh@who.int::edcab00f-6318-46e5-a4a9-188b01ee222f" providerId="AD" clId="Web-{2EEC8203-E1C3-710A-3DC9-B183E1459348}" dt="2023-06-04T21:08:03.217" v="860"/>
          <pc:sldLayoutMkLst>
            <pc:docMk/>
            <pc:sldMasterMk cId="0" sldId="2147484864"/>
            <pc:sldLayoutMk cId="0" sldId="2147484877"/>
          </pc:sldLayoutMkLst>
        </pc:sldLayoutChg>
        <pc:sldLayoutChg chg="add">
          <pc:chgData name="EZZINE, Hind" userId="S::ezzineh@who.int::edcab00f-6318-46e5-a4a9-188b01ee222f" providerId="AD" clId="Web-{2EEC8203-E1C3-710A-3DC9-B183E1459348}" dt="2023-06-04T21:08:03.217" v="860"/>
          <pc:sldLayoutMkLst>
            <pc:docMk/>
            <pc:sldMasterMk cId="0" sldId="2147484864"/>
            <pc:sldLayoutMk cId="0" sldId="2147484878"/>
          </pc:sldLayoutMkLst>
        </pc:sldLayoutChg>
      </pc:sldMasterChg>
    </pc:docChg>
  </pc:docChgLst>
  <pc:docChgLst>
    <pc:chgData name="EZZINE, Hind" userId="S::ezzineh@who.int::edcab00f-6318-46e5-a4a9-188b01ee222f" providerId="AD" clId="Web-{FC040387-CD2E-AAEB-82C5-76812863DBAE}"/>
    <pc:docChg chg="addSld delSld addMainMaster">
      <pc:chgData name="EZZINE, Hind" userId="S::ezzineh@who.int::edcab00f-6318-46e5-a4a9-188b01ee222f" providerId="AD" clId="Web-{FC040387-CD2E-AAEB-82C5-76812863DBAE}" dt="2022-06-09T09:08:53.982" v="1"/>
      <pc:docMkLst>
        <pc:docMk/>
      </pc:docMkLst>
      <pc:sldChg chg="del">
        <pc:chgData name="EZZINE, Hind" userId="S::ezzineh@who.int::edcab00f-6318-46e5-a4a9-188b01ee222f" providerId="AD" clId="Web-{FC040387-CD2E-AAEB-82C5-76812863DBAE}" dt="2022-06-09T09:08:50.794" v="0"/>
        <pc:sldMkLst>
          <pc:docMk/>
          <pc:sldMk cId="2651443817" sldId="277"/>
        </pc:sldMkLst>
      </pc:sldChg>
      <pc:sldChg chg="add">
        <pc:chgData name="EZZINE, Hind" userId="S::ezzineh@who.int::edcab00f-6318-46e5-a4a9-188b01ee222f" providerId="AD" clId="Web-{FC040387-CD2E-AAEB-82C5-76812863DBAE}" dt="2022-06-09T09:08:53.982" v="1"/>
        <pc:sldMkLst>
          <pc:docMk/>
          <pc:sldMk cId="1595701864" sldId="286"/>
        </pc:sldMkLst>
      </pc:sldChg>
      <pc:sldMasterChg chg="add addSldLayout">
        <pc:chgData name="EZZINE, Hind" userId="S::ezzineh@who.int::edcab00f-6318-46e5-a4a9-188b01ee222f" providerId="AD" clId="Web-{FC040387-CD2E-AAEB-82C5-76812863DBAE}" dt="2022-06-09T09:08:53.982" v="1"/>
        <pc:sldMasterMkLst>
          <pc:docMk/>
          <pc:sldMasterMk cId="19352866" sldId="2147484305"/>
        </pc:sldMasterMkLst>
        <pc:sldLayoutChg chg="add">
          <pc:chgData name="EZZINE, Hind" userId="S::ezzineh@who.int::edcab00f-6318-46e5-a4a9-188b01ee222f" providerId="AD" clId="Web-{FC040387-CD2E-AAEB-82C5-76812863DBAE}" dt="2022-06-09T09:08:53.982" v="1"/>
          <pc:sldLayoutMkLst>
            <pc:docMk/>
            <pc:sldMasterMk cId="19352866" sldId="2147484305"/>
            <pc:sldLayoutMk cId="1828371406" sldId="2147484306"/>
          </pc:sldLayoutMkLst>
        </pc:sldLayoutChg>
        <pc:sldLayoutChg chg="add">
          <pc:chgData name="EZZINE, Hind" userId="S::ezzineh@who.int::edcab00f-6318-46e5-a4a9-188b01ee222f" providerId="AD" clId="Web-{FC040387-CD2E-AAEB-82C5-76812863DBAE}" dt="2022-06-09T09:08:53.982" v="1"/>
          <pc:sldLayoutMkLst>
            <pc:docMk/>
            <pc:sldMasterMk cId="19352866" sldId="2147484305"/>
            <pc:sldLayoutMk cId="681889584" sldId="2147484307"/>
          </pc:sldLayoutMkLst>
        </pc:sldLayoutChg>
        <pc:sldLayoutChg chg="add">
          <pc:chgData name="EZZINE, Hind" userId="S::ezzineh@who.int::edcab00f-6318-46e5-a4a9-188b01ee222f" providerId="AD" clId="Web-{FC040387-CD2E-AAEB-82C5-76812863DBAE}" dt="2022-06-09T09:08:53.982" v="1"/>
          <pc:sldLayoutMkLst>
            <pc:docMk/>
            <pc:sldMasterMk cId="19352866" sldId="2147484305"/>
            <pc:sldLayoutMk cId="2992809033" sldId="2147484308"/>
          </pc:sldLayoutMkLst>
        </pc:sldLayoutChg>
        <pc:sldLayoutChg chg="add">
          <pc:chgData name="EZZINE, Hind" userId="S::ezzineh@who.int::edcab00f-6318-46e5-a4a9-188b01ee222f" providerId="AD" clId="Web-{FC040387-CD2E-AAEB-82C5-76812863DBAE}" dt="2022-06-09T09:08:53.982" v="1"/>
          <pc:sldLayoutMkLst>
            <pc:docMk/>
            <pc:sldMasterMk cId="19352866" sldId="2147484305"/>
            <pc:sldLayoutMk cId="2262953768" sldId="2147484309"/>
          </pc:sldLayoutMkLst>
        </pc:sldLayoutChg>
        <pc:sldLayoutChg chg="add">
          <pc:chgData name="EZZINE, Hind" userId="S::ezzineh@who.int::edcab00f-6318-46e5-a4a9-188b01ee222f" providerId="AD" clId="Web-{FC040387-CD2E-AAEB-82C5-76812863DBAE}" dt="2022-06-09T09:08:53.982" v="1"/>
          <pc:sldLayoutMkLst>
            <pc:docMk/>
            <pc:sldMasterMk cId="19352866" sldId="2147484305"/>
            <pc:sldLayoutMk cId="3724336043" sldId="2147484310"/>
          </pc:sldLayoutMkLst>
        </pc:sldLayoutChg>
        <pc:sldLayoutChg chg="add">
          <pc:chgData name="EZZINE, Hind" userId="S::ezzineh@who.int::edcab00f-6318-46e5-a4a9-188b01ee222f" providerId="AD" clId="Web-{FC040387-CD2E-AAEB-82C5-76812863DBAE}" dt="2022-06-09T09:08:53.982" v="1"/>
          <pc:sldLayoutMkLst>
            <pc:docMk/>
            <pc:sldMasterMk cId="19352866" sldId="2147484305"/>
            <pc:sldLayoutMk cId="2618931763" sldId="2147484311"/>
          </pc:sldLayoutMkLst>
        </pc:sldLayoutChg>
        <pc:sldLayoutChg chg="add">
          <pc:chgData name="EZZINE, Hind" userId="S::ezzineh@who.int::edcab00f-6318-46e5-a4a9-188b01ee222f" providerId="AD" clId="Web-{FC040387-CD2E-AAEB-82C5-76812863DBAE}" dt="2022-06-09T09:08:53.982" v="1"/>
          <pc:sldLayoutMkLst>
            <pc:docMk/>
            <pc:sldMasterMk cId="19352866" sldId="2147484305"/>
            <pc:sldLayoutMk cId="3736837534" sldId="2147484312"/>
          </pc:sldLayoutMkLst>
        </pc:sldLayoutChg>
        <pc:sldLayoutChg chg="add">
          <pc:chgData name="EZZINE, Hind" userId="S::ezzineh@who.int::edcab00f-6318-46e5-a4a9-188b01ee222f" providerId="AD" clId="Web-{FC040387-CD2E-AAEB-82C5-76812863DBAE}" dt="2022-06-09T09:08:53.982" v="1"/>
          <pc:sldLayoutMkLst>
            <pc:docMk/>
            <pc:sldMasterMk cId="19352866" sldId="2147484305"/>
            <pc:sldLayoutMk cId="1063752375" sldId="2147484313"/>
          </pc:sldLayoutMkLst>
        </pc:sldLayoutChg>
        <pc:sldLayoutChg chg="add">
          <pc:chgData name="EZZINE, Hind" userId="S::ezzineh@who.int::edcab00f-6318-46e5-a4a9-188b01ee222f" providerId="AD" clId="Web-{FC040387-CD2E-AAEB-82C5-76812863DBAE}" dt="2022-06-09T09:08:53.982" v="1"/>
          <pc:sldLayoutMkLst>
            <pc:docMk/>
            <pc:sldMasterMk cId="19352866" sldId="2147484305"/>
            <pc:sldLayoutMk cId="126808772" sldId="2147484314"/>
          </pc:sldLayoutMkLst>
        </pc:sldLayoutChg>
        <pc:sldLayoutChg chg="add">
          <pc:chgData name="EZZINE, Hind" userId="S::ezzineh@who.int::edcab00f-6318-46e5-a4a9-188b01ee222f" providerId="AD" clId="Web-{FC040387-CD2E-AAEB-82C5-76812863DBAE}" dt="2022-06-09T09:08:53.982" v="1"/>
          <pc:sldLayoutMkLst>
            <pc:docMk/>
            <pc:sldMasterMk cId="19352866" sldId="2147484305"/>
            <pc:sldLayoutMk cId="3625509648" sldId="2147484315"/>
          </pc:sldLayoutMkLst>
        </pc:sldLayoutChg>
        <pc:sldLayoutChg chg="add">
          <pc:chgData name="EZZINE, Hind" userId="S::ezzineh@who.int::edcab00f-6318-46e5-a4a9-188b01ee222f" providerId="AD" clId="Web-{FC040387-CD2E-AAEB-82C5-76812863DBAE}" dt="2022-06-09T09:08:53.982" v="1"/>
          <pc:sldLayoutMkLst>
            <pc:docMk/>
            <pc:sldMasterMk cId="19352866" sldId="2147484305"/>
            <pc:sldLayoutMk cId="2598386979" sldId="2147484316"/>
          </pc:sldLayoutMkLst>
        </pc:sldLayoutChg>
        <pc:sldLayoutChg chg="add">
          <pc:chgData name="EZZINE, Hind" userId="S::ezzineh@who.int::edcab00f-6318-46e5-a4a9-188b01ee222f" providerId="AD" clId="Web-{FC040387-CD2E-AAEB-82C5-76812863DBAE}" dt="2022-06-09T09:08:53.982" v="1"/>
          <pc:sldLayoutMkLst>
            <pc:docMk/>
            <pc:sldMasterMk cId="19352866" sldId="2147484305"/>
            <pc:sldLayoutMk cId="4018426610" sldId="2147484317"/>
          </pc:sldLayoutMkLst>
        </pc:sldLayoutChg>
        <pc:sldLayoutChg chg="add">
          <pc:chgData name="EZZINE, Hind" userId="S::ezzineh@who.int::edcab00f-6318-46e5-a4a9-188b01ee222f" providerId="AD" clId="Web-{FC040387-CD2E-AAEB-82C5-76812863DBAE}" dt="2022-06-09T09:08:53.982" v="1"/>
          <pc:sldLayoutMkLst>
            <pc:docMk/>
            <pc:sldMasterMk cId="19352866" sldId="2147484305"/>
            <pc:sldLayoutMk cId="1591940078" sldId="2147484318"/>
          </pc:sldLayoutMkLst>
        </pc:sldLayoutChg>
      </pc:sldMasterChg>
    </pc:docChg>
  </pc:docChgLst>
  <pc:docChgLst>
    <pc:chgData name="GOMEZ, Paula" userId="S::gomezp@who.int::c93cf399-3ed7-4230-9282-8831e3fe5ae7" providerId="AD" clId="Web-{0D9EE03A-1A08-22AA-7E44-66F2ECA0DF89}"/>
    <pc:docChg chg="modSld">
      <pc:chgData name="GOMEZ, Paula" userId="S::gomezp@who.int::c93cf399-3ed7-4230-9282-8831e3fe5ae7" providerId="AD" clId="Web-{0D9EE03A-1A08-22AA-7E44-66F2ECA0DF89}" dt="2023-06-07T12:22:40.910" v="9" actId="14100"/>
      <pc:docMkLst>
        <pc:docMk/>
      </pc:docMkLst>
      <pc:sldChg chg="modSp">
        <pc:chgData name="GOMEZ, Paula" userId="S::gomezp@who.int::c93cf399-3ed7-4230-9282-8831e3fe5ae7" providerId="AD" clId="Web-{0D9EE03A-1A08-22AA-7E44-66F2ECA0DF89}" dt="2023-06-07T12:22:40.910" v="9" actId="14100"/>
        <pc:sldMkLst>
          <pc:docMk/>
          <pc:sldMk cId="4040595733" sldId="289"/>
        </pc:sldMkLst>
        <pc:spChg chg="mod">
          <ac:chgData name="GOMEZ, Paula" userId="S::gomezp@who.int::c93cf399-3ed7-4230-9282-8831e3fe5ae7" providerId="AD" clId="Web-{0D9EE03A-1A08-22AA-7E44-66F2ECA0DF89}" dt="2023-06-07T12:22:24.893" v="7" actId="14100"/>
          <ac:spMkLst>
            <pc:docMk/>
            <pc:sldMk cId="4040595733" sldId="289"/>
            <ac:spMk id="277" creationId="{00000000-0000-0000-0000-000000000000}"/>
          </ac:spMkLst>
        </pc:spChg>
        <pc:spChg chg="mod">
          <ac:chgData name="GOMEZ, Paula" userId="S::gomezp@who.int::c93cf399-3ed7-4230-9282-8831e3fe5ae7" providerId="AD" clId="Web-{0D9EE03A-1A08-22AA-7E44-66F2ECA0DF89}" dt="2023-06-07T12:22:40.910" v="9" actId="14100"/>
          <ac:spMkLst>
            <pc:docMk/>
            <pc:sldMk cId="4040595733" sldId="289"/>
            <ac:spMk id="279" creationId="{00000000-0000-0000-0000-000000000000}"/>
          </ac:spMkLst>
        </pc:spChg>
      </pc:sldChg>
      <pc:sldChg chg="delSp modSp mod modClrScheme chgLayout">
        <pc:chgData name="GOMEZ, Paula" userId="S::gomezp@who.int::c93cf399-3ed7-4230-9282-8831e3fe5ae7" providerId="AD" clId="Web-{0D9EE03A-1A08-22AA-7E44-66F2ECA0DF89}" dt="2023-06-07T12:22:05.110" v="1"/>
        <pc:sldMkLst>
          <pc:docMk/>
          <pc:sldMk cId="3559996501" sldId="309"/>
        </pc:sldMkLst>
        <pc:spChg chg="del mod ord">
          <ac:chgData name="GOMEZ, Paula" userId="S::gomezp@who.int::c93cf399-3ed7-4230-9282-8831e3fe5ae7" providerId="AD" clId="Web-{0D9EE03A-1A08-22AA-7E44-66F2ECA0DF89}" dt="2023-06-07T12:22:05.110" v="1"/>
          <ac:spMkLst>
            <pc:docMk/>
            <pc:sldMk cId="3559996501" sldId="309"/>
            <ac:spMk id="406" creationId="{00000000-0000-0000-0000-000000000000}"/>
          </ac:spMkLst>
        </pc:spChg>
      </pc:sldChg>
    </pc:docChg>
  </pc:docChgLst>
  <pc:docChgLst>
    <pc:chgData name="GOMEZ, Paula" userId="c93cf399-3ed7-4230-9282-8831e3fe5ae7" providerId="ADAL" clId="{8772BE42-EF42-4187-B69B-DBDBF99920C9}"/>
    <pc:docChg chg="custSel modSld delMainMaster modMainMaster">
      <pc:chgData name="GOMEZ, Paula" userId="c93cf399-3ed7-4230-9282-8831e3fe5ae7" providerId="ADAL" clId="{8772BE42-EF42-4187-B69B-DBDBF99920C9}" dt="2023-06-05T08:15:23.007" v="467" actId="20577"/>
      <pc:docMkLst>
        <pc:docMk/>
      </pc:docMkLst>
      <pc:sldChg chg="modSp">
        <pc:chgData name="GOMEZ, Paula" userId="c93cf399-3ed7-4230-9282-8831e3fe5ae7" providerId="ADAL" clId="{8772BE42-EF42-4187-B69B-DBDBF99920C9}" dt="2023-06-05T07:59:58.801" v="126" actId="2711"/>
        <pc:sldMkLst>
          <pc:docMk/>
          <pc:sldMk cId="2863936422" sldId="258"/>
        </pc:sldMkLst>
        <pc:spChg chg="mod">
          <ac:chgData name="GOMEZ, Paula" userId="c93cf399-3ed7-4230-9282-8831e3fe5ae7" providerId="ADAL" clId="{8772BE42-EF42-4187-B69B-DBDBF99920C9}" dt="2023-06-05T07:59:58.801" v="126" actId="2711"/>
          <ac:spMkLst>
            <pc:docMk/>
            <pc:sldMk cId="2863936422" sldId="258"/>
            <ac:spMk id="11" creationId="{C3EEC7AD-0120-439D-9AA0-951DB2287FC1}"/>
          </ac:spMkLst>
        </pc:spChg>
      </pc:sldChg>
      <pc:sldChg chg="modSp mod">
        <pc:chgData name="GOMEZ, Paula" userId="c93cf399-3ed7-4230-9282-8831e3fe5ae7" providerId="ADAL" clId="{8772BE42-EF42-4187-B69B-DBDBF99920C9}" dt="2023-06-05T08:01:43.532" v="150" actId="20577"/>
        <pc:sldMkLst>
          <pc:docMk/>
          <pc:sldMk cId="4064335033" sldId="259"/>
        </pc:sldMkLst>
        <pc:spChg chg="mod">
          <ac:chgData name="GOMEZ, Paula" userId="c93cf399-3ed7-4230-9282-8831e3fe5ae7" providerId="ADAL" clId="{8772BE42-EF42-4187-B69B-DBDBF99920C9}" dt="2023-06-05T08:00:09.432" v="127" actId="2711"/>
          <ac:spMkLst>
            <pc:docMk/>
            <pc:sldMk cId="4064335033" sldId="259"/>
            <ac:spMk id="11" creationId="{C3EEC7AD-0120-439D-9AA0-951DB2287FC1}"/>
          </ac:spMkLst>
        </pc:spChg>
        <pc:spChg chg="mod">
          <ac:chgData name="GOMEZ, Paula" userId="c93cf399-3ed7-4230-9282-8831e3fe5ae7" providerId="ADAL" clId="{8772BE42-EF42-4187-B69B-DBDBF99920C9}" dt="2023-06-05T08:01:43.532" v="150" actId="20577"/>
          <ac:spMkLst>
            <pc:docMk/>
            <pc:sldMk cId="4064335033" sldId="259"/>
            <ac:spMk id="20" creationId="{4E7B0F61-0285-4C3A-A8DE-6024C9DF5406}"/>
          </ac:spMkLst>
        </pc:spChg>
      </pc:sldChg>
      <pc:sldChg chg="modSp">
        <pc:chgData name="GOMEZ, Paula" userId="c93cf399-3ed7-4230-9282-8831e3fe5ae7" providerId="ADAL" clId="{8772BE42-EF42-4187-B69B-DBDBF99920C9}" dt="2023-06-05T08:00:16.993" v="128" actId="2711"/>
        <pc:sldMkLst>
          <pc:docMk/>
          <pc:sldMk cId="2339575515" sldId="260"/>
        </pc:sldMkLst>
        <pc:spChg chg="mod">
          <ac:chgData name="GOMEZ, Paula" userId="c93cf399-3ed7-4230-9282-8831e3fe5ae7" providerId="ADAL" clId="{8772BE42-EF42-4187-B69B-DBDBF99920C9}" dt="2023-06-05T08:00:16.993" v="128" actId="2711"/>
          <ac:spMkLst>
            <pc:docMk/>
            <pc:sldMk cId="2339575515" sldId="260"/>
            <ac:spMk id="11" creationId="{C3EEC7AD-0120-439D-9AA0-951DB2287FC1}"/>
          </ac:spMkLst>
        </pc:spChg>
      </pc:sldChg>
      <pc:sldChg chg="modSp">
        <pc:chgData name="GOMEZ, Paula" userId="c93cf399-3ed7-4230-9282-8831e3fe5ae7" providerId="ADAL" clId="{8772BE42-EF42-4187-B69B-DBDBF99920C9}" dt="2023-06-05T08:00:31.920" v="129" actId="2711"/>
        <pc:sldMkLst>
          <pc:docMk/>
          <pc:sldMk cId="626812636" sldId="261"/>
        </pc:sldMkLst>
        <pc:spChg chg="mod">
          <ac:chgData name="GOMEZ, Paula" userId="c93cf399-3ed7-4230-9282-8831e3fe5ae7" providerId="ADAL" clId="{8772BE42-EF42-4187-B69B-DBDBF99920C9}" dt="2023-06-05T08:00:31.920" v="129" actId="2711"/>
          <ac:spMkLst>
            <pc:docMk/>
            <pc:sldMk cId="626812636" sldId="261"/>
            <ac:spMk id="11" creationId="{C3EEC7AD-0120-439D-9AA0-951DB2287FC1}"/>
          </ac:spMkLst>
        </pc:spChg>
      </pc:sldChg>
      <pc:sldChg chg="modSp mod">
        <pc:chgData name="GOMEZ, Paula" userId="c93cf399-3ed7-4230-9282-8831e3fe5ae7" providerId="ADAL" clId="{8772BE42-EF42-4187-B69B-DBDBF99920C9}" dt="2023-06-05T08:00:53.800" v="133" actId="20577"/>
        <pc:sldMkLst>
          <pc:docMk/>
          <pc:sldMk cId="4122377839" sldId="263"/>
        </pc:sldMkLst>
        <pc:spChg chg="mod">
          <ac:chgData name="GOMEZ, Paula" userId="c93cf399-3ed7-4230-9282-8831e3fe5ae7" providerId="ADAL" clId="{8772BE42-EF42-4187-B69B-DBDBF99920C9}" dt="2023-06-05T08:00:53.800" v="133" actId="20577"/>
          <ac:spMkLst>
            <pc:docMk/>
            <pc:sldMk cId="4122377839" sldId="263"/>
            <ac:spMk id="21" creationId="{6C548A24-8BCE-4049-8463-7D28C2B75E15}"/>
          </ac:spMkLst>
        </pc:spChg>
      </pc:sldChg>
      <pc:sldChg chg="modSp mod">
        <pc:chgData name="GOMEZ, Paula" userId="c93cf399-3ed7-4230-9282-8831e3fe5ae7" providerId="ADAL" clId="{8772BE42-EF42-4187-B69B-DBDBF99920C9}" dt="2023-06-05T07:56:30.722" v="67" actId="20577"/>
        <pc:sldMkLst>
          <pc:docMk/>
          <pc:sldMk cId="3290695336" sldId="286"/>
        </pc:sldMkLst>
        <pc:spChg chg="mod">
          <ac:chgData name="GOMEZ, Paula" userId="c93cf399-3ed7-4230-9282-8831e3fe5ae7" providerId="ADAL" clId="{8772BE42-EF42-4187-B69B-DBDBF99920C9}" dt="2023-06-05T07:56:30.722" v="67" actId="20577"/>
          <ac:spMkLst>
            <pc:docMk/>
            <pc:sldMk cId="3290695336" sldId="286"/>
            <ac:spMk id="2" creationId="{25C01681-5EB8-E801-32B3-2E600FB0C163}"/>
          </ac:spMkLst>
        </pc:spChg>
      </pc:sldChg>
      <pc:sldChg chg="modSp mod">
        <pc:chgData name="GOMEZ, Paula" userId="c93cf399-3ed7-4230-9282-8831e3fe5ae7" providerId="ADAL" clId="{8772BE42-EF42-4187-B69B-DBDBF99920C9}" dt="2023-06-05T08:08:59.674" v="298" actId="20577"/>
        <pc:sldMkLst>
          <pc:docMk/>
          <pc:sldMk cId="4187364475" sldId="287"/>
        </pc:sldMkLst>
        <pc:spChg chg="mod">
          <ac:chgData name="GOMEZ, Paula" userId="c93cf399-3ed7-4230-9282-8831e3fe5ae7" providerId="ADAL" clId="{8772BE42-EF42-4187-B69B-DBDBF99920C9}" dt="2023-06-05T08:08:59.674" v="298" actId="20577"/>
          <ac:spMkLst>
            <pc:docMk/>
            <pc:sldMk cId="4187364475" sldId="287"/>
            <ac:spMk id="283" creationId="{00000000-0000-0000-0000-000000000000}"/>
          </ac:spMkLst>
        </pc:spChg>
      </pc:sldChg>
      <pc:sldChg chg="modSp mod">
        <pc:chgData name="GOMEZ, Paula" userId="c93cf399-3ed7-4230-9282-8831e3fe5ae7" providerId="ADAL" clId="{8772BE42-EF42-4187-B69B-DBDBF99920C9}" dt="2023-06-05T07:55:40.920" v="34" actId="14100"/>
        <pc:sldMkLst>
          <pc:docMk/>
          <pc:sldMk cId="4040595733" sldId="289"/>
        </pc:sldMkLst>
        <pc:spChg chg="mod">
          <ac:chgData name="GOMEZ, Paula" userId="c93cf399-3ed7-4230-9282-8831e3fe5ae7" providerId="ADAL" clId="{8772BE42-EF42-4187-B69B-DBDBF99920C9}" dt="2023-06-05T07:55:40.920" v="34" actId="14100"/>
          <ac:spMkLst>
            <pc:docMk/>
            <pc:sldMk cId="4040595733" sldId="289"/>
            <ac:spMk id="277" creationId="{00000000-0000-0000-0000-000000000000}"/>
          </ac:spMkLst>
        </pc:spChg>
        <pc:spChg chg="mod">
          <ac:chgData name="GOMEZ, Paula" userId="c93cf399-3ed7-4230-9282-8831e3fe5ae7" providerId="ADAL" clId="{8772BE42-EF42-4187-B69B-DBDBF99920C9}" dt="2023-06-05T07:55:33.209" v="32" actId="1037"/>
          <ac:spMkLst>
            <pc:docMk/>
            <pc:sldMk cId="4040595733" sldId="289"/>
            <ac:spMk id="278" creationId="{00000000-0000-0000-0000-000000000000}"/>
          </ac:spMkLst>
        </pc:spChg>
        <pc:spChg chg="mod">
          <ac:chgData name="GOMEZ, Paula" userId="c93cf399-3ed7-4230-9282-8831e3fe5ae7" providerId="ADAL" clId="{8772BE42-EF42-4187-B69B-DBDBF99920C9}" dt="2023-06-05T07:55:06.025" v="2" actId="20577"/>
          <ac:spMkLst>
            <pc:docMk/>
            <pc:sldMk cId="4040595733" sldId="289"/>
            <ac:spMk id="279" creationId="{00000000-0000-0000-0000-000000000000}"/>
          </ac:spMkLst>
        </pc:spChg>
        <pc:spChg chg="mod">
          <ac:chgData name="GOMEZ, Paula" userId="c93cf399-3ed7-4230-9282-8831e3fe5ae7" providerId="ADAL" clId="{8772BE42-EF42-4187-B69B-DBDBF99920C9}" dt="2023-06-05T07:55:20.057" v="21" actId="20577"/>
          <ac:spMkLst>
            <pc:docMk/>
            <pc:sldMk cId="4040595733" sldId="289"/>
            <ac:spMk id="280" creationId="{00000000-0000-0000-0000-000000000000}"/>
          </ac:spMkLst>
        </pc:spChg>
      </pc:sldChg>
      <pc:sldChg chg="modSp mod">
        <pc:chgData name="GOMEZ, Paula" userId="c93cf399-3ed7-4230-9282-8831e3fe5ae7" providerId="ADAL" clId="{8772BE42-EF42-4187-B69B-DBDBF99920C9}" dt="2023-06-05T08:02:13.064" v="151" actId="20577"/>
        <pc:sldMkLst>
          <pc:docMk/>
          <pc:sldMk cId="3573293554" sldId="290"/>
        </pc:sldMkLst>
        <pc:spChg chg="mod">
          <ac:chgData name="GOMEZ, Paula" userId="c93cf399-3ed7-4230-9282-8831e3fe5ae7" providerId="ADAL" clId="{8772BE42-EF42-4187-B69B-DBDBF99920C9}" dt="2023-06-05T08:02:13.064" v="151" actId="20577"/>
          <ac:spMkLst>
            <pc:docMk/>
            <pc:sldMk cId="3573293554" sldId="290"/>
            <ac:spMk id="296" creationId="{00000000-0000-0000-0000-000000000000}"/>
          </ac:spMkLst>
        </pc:spChg>
        <pc:spChg chg="mod">
          <ac:chgData name="GOMEZ, Paula" userId="c93cf399-3ed7-4230-9282-8831e3fe5ae7" providerId="ADAL" clId="{8772BE42-EF42-4187-B69B-DBDBF99920C9}" dt="2023-06-05T07:57:41.504" v="102" actId="20577"/>
          <ac:spMkLst>
            <pc:docMk/>
            <pc:sldMk cId="3573293554" sldId="290"/>
            <ac:spMk id="297" creationId="{00000000-0000-0000-0000-000000000000}"/>
          </ac:spMkLst>
        </pc:spChg>
      </pc:sldChg>
      <pc:sldChg chg="modSp mod">
        <pc:chgData name="GOMEZ, Paula" userId="c93cf399-3ed7-4230-9282-8831e3fe5ae7" providerId="ADAL" clId="{8772BE42-EF42-4187-B69B-DBDBF99920C9}" dt="2023-06-05T07:56:44.429" v="70" actId="20577"/>
        <pc:sldMkLst>
          <pc:docMk/>
          <pc:sldMk cId="2259356569" sldId="291"/>
        </pc:sldMkLst>
        <pc:spChg chg="mod">
          <ac:chgData name="GOMEZ, Paula" userId="c93cf399-3ed7-4230-9282-8831e3fe5ae7" providerId="ADAL" clId="{8772BE42-EF42-4187-B69B-DBDBF99920C9}" dt="2023-06-05T07:56:44.429" v="70" actId="20577"/>
          <ac:spMkLst>
            <pc:docMk/>
            <pc:sldMk cId="2259356569" sldId="291"/>
            <ac:spMk id="292" creationId="{00000000-0000-0000-0000-000000000000}"/>
          </ac:spMkLst>
        </pc:spChg>
      </pc:sldChg>
      <pc:sldChg chg="modSp mod">
        <pc:chgData name="GOMEZ, Paula" userId="c93cf399-3ed7-4230-9282-8831e3fe5ae7" providerId="ADAL" clId="{8772BE42-EF42-4187-B69B-DBDBF99920C9}" dt="2023-06-05T08:02:34.213" v="154" actId="20577"/>
        <pc:sldMkLst>
          <pc:docMk/>
          <pc:sldMk cId="2073338463" sldId="292"/>
        </pc:sldMkLst>
        <pc:spChg chg="mod">
          <ac:chgData name="GOMEZ, Paula" userId="c93cf399-3ed7-4230-9282-8831e3fe5ae7" providerId="ADAL" clId="{8772BE42-EF42-4187-B69B-DBDBF99920C9}" dt="2023-06-05T08:02:34.213" v="154" actId="20577"/>
          <ac:spMkLst>
            <pc:docMk/>
            <pc:sldMk cId="2073338463" sldId="292"/>
            <ac:spMk id="313" creationId="{00000000-0000-0000-0000-000000000000}"/>
          </ac:spMkLst>
        </pc:spChg>
      </pc:sldChg>
      <pc:sldChg chg="modSp mod">
        <pc:chgData name="GOMEZ, Paula" userId="c93cf399-3ed7-4230-9282-8831e3fe5ae7" providerId="ADAL" clId="{8772BE42-EF42-4187-B69B-DBDBF99920C9}" dt="2023-06-05T08:07:15.952" v="207" actId="20577"/>
        <pc:sldMkLst>
          <pc:docMk/>
          <pc:sldMk cId="2818074823" sldId="295"/>
        </pc:sldMkLst>
        <pc:spChg chg="mod">
          <ac:chgData name="GOMEZ, Paula" userId="c93cf399-3ed7-4230-9282-8831e3fe5ae7" providerId="ADAL" clId="{8772BE42-EF42-4187-B69B-DBDBF99920C9}" dt="2023-06-05T08:07:15.952" v="207" actId="20577"/>
          <ac:spMkLst>
            <pc:docMk/>
            <pc:sldMk cId="2818074823" sldId="295"/>
            <ac:spMk id="3" creationId="{403E5DE0-8014-98A8-0A0E-61FE4E1D1197}"/>
          </ac:spMkLst>
        </pc:spChg>
      </pc:sldChg>
      <pc:sldChg chg="modSp mod modNotesTx">
        <pc:chgData name="GOMEZ, Paula" userId="c93cf399-3ed7-4230-9282-8831e3fe5ae7" providerId="ADAL" clId="{8772BE42-EF42-4187-B69B-DBDBF99920C9}" dt="2023-06-05T08:06:34.933" v="205" actId="20577"/>
        <pc:sldMkLst>
          <pc:docMk/>
          <pc:sldMk cId="2958507420" sldId="296"/>
        </pc:sldMkLst>
        <pc:spChg chg="mod">
          <ac:chgData name="GOMEZ, Paula" userId="c93cf399-3ed7-4230-9282-8831e3fe5ae7" providerId="ADAL" clId="{8772BE42-EF42-4187-B69B-DBDBF99920C9}" dt="2023-06-05T08:02:45.743" v="156" actId="1076"/>
          <ac:spMkLst>
            <pc:docMk/>
            <pc:sldMk cId="2958507420" sldId="296"/>
            <ac:spMk id="321" creationId="{00000000-0000-0000-0000-000000000000}"/>
          </ac:spMkLst>
        </pc:spChg>
      </pc:sldChg>
      <pc:sldChg chg="modSp mod modNotesTx">
        <pc:chgData name="GOMEZ, Paula" userId="c93cf399-3ed7-4230-9282-8831e3fe5ae7" providerId="ADAL" clId="{8772BE42-EF42-4187-B69B-DBDBF99920C9}" dt="2023-06-05T08:06:31.271" v="204" actId="20577"/>
        <pc:sldMkLst>
          <pc:docMk/>
          <pc:sldMk cId="707409806" sldId="298"/>
        </pc:sldMkLst>
        <pc:spChg chg="mod">
          <ac:chgData name="GOMEZ, Paula" userId="c93cf399-3ed7-4230-9282-8831e3fe5ae7" providerId="ADAL" clId="{8772BE42-EF42-4187-B69B-DBDBF99920C9}" dt="2023-06-05T07:59:43.320" v="125" actId="20577"/>
          <ac:spMkLst>
            <pc:docMk/>
            <pc:sldMk cId="707409806" sldId="298"/>
            <ac:spMk id="331" creationId="{00000000-0000-0000-0000-000000000000}"/>
          </ac:spMkLst>
        </pc:spChg>
      </pc:sldChg>
      <pc:sldChg chg="modSp mod">
        <pc:chgData name="GOMEZ, Paula" userId="c93cf399-3ed7-4230-9282-8831e3fe5ae7" providerId="ADAL" clId="{8772BE42-EF42-4187-B69B-DBDBF99920C9}" dt="2023-06-05T08:00:58.814" v="135" actId="20577"/>
        <pc:sldMkLst>
          <pc:docMk/>
          <pc:sldMk cId="3455795886" sldId="299"/>
        </pc:sldMkLst>
        <pc:spChg chg="mod">
          <ac:chgData name="GOMEZ, Paula" userId="c93cf399-3ed7-4230-9282-8831e3fe5ae7" providerId="ADAL" clId="{8772BE42-EF42-4187-B69B-DBDBF99920C9}" dt="2023-06-05T08:00:58.814" v="135" actId="20577"/>
          <ac:spMkLst>
            <pc:docMk/>
            <pc:sldMk cId="3455795886" sldId="299"/>
            <ac:spMk id="469" creationId="{00000000-0000-0000-0000-000000000000}"/>
          </ac:spMkLst>
        </pc:spChg>
      </pc:sldChg>
      <pc:sldChg chg="modSp mod">
        <pc:chgData name="GOMEZ, Paula" userId="c93cf399-3ed7-4230-9282-8831e3fe5ae7" providerId="ADAL" clId="{8772BE42-EF42-4187-B69B-DBDBF99920C9}" dt="2023-06-05T08:00:40.591" v="131" actId="1076"/>
        <pc:sldMkLst>
          <pc:docMk/>
          <pc:sldMk cId="894878195" sldId="301"/>
        </pc:sldMkLst>
        <pc:spChg chg="mod">
          <ac:chgData name="GOMEZ, Paula" userId="c93cf399-3ed7-4230-9282-8831e3fe5ae7" providerId="ADAL" clId="{8772BE42-EF42-4187-B69B-DBDBF99920C9}" dt="2023-06-05T08:00:40.591" v="131" actId="1076"/>
          <ac:spMkLst>
            <pc:docMk/>
            <pc:sldMk cId="894878195" sldId="301"/>
            <ac:spMk id="433" creationId="{00000000-0000-0000-0000-000000000000}"/>
          </ac:spMkLst>
        </pc:spChg>
      </pc:sldChg>
      <pc:sldChg chg="modSp mod">
        <pc:chgData name="GOMEZ, Paula" userId="c93cf399-3ed7-4230-9282-8831e3fe5ae7" providerId="ADAL" clId="{8772BE42-EF42-4187-B69B-DBDBF99920C9}" dt="2023-06-05T08:01:11.720" v="139" actId="20577"/>
        <pc:sldMkLst>
          <pc:docMk/>
          <pc:sldMk cId="2106744671" sldId="302"/>
        </pc:sldMkLst>
        <pc:spChg chg="mod">
          <ac:chgData name="GOMEZ, Paula" userId="c93cf399-3ed7-4230-9282-8831e3fe5ae7" providerId="ADAL" clId="{8772BE42-EF42-4187-B69B-DBDBF99920C9}" dt="2023-06-05T08:01:11.720" v="139" actId="20577"/>
          <ac:spMkLst>
            <pc:docMk/>
            <pc:sldMk cId="2106744671" sldId="302"/>
            <ac:spMk id="4" creationId="{114C6AF6-2FBF-2467-F5F9-9D64008751F9}"/>
          </ac:spMkLst>
        </pc:spChg>
      </pc:sldChg>
      <pc:sldChg chg="modSp mod">
        <pc:chgData name="GOMEZ, Paula" userId="c93cf399-3ed7-4230-9282-8831e3fe5ae7" providerId="ADAL" clId="{8772BE42-EF42-4187-B69B-DBDBF99920C9}" dt="2023-06-05T08:03:41.327" v="161" actId="108"/>
        <pc:sldMkLst>
          <pc:docMk/>
          <pc:sldMk cId="1154872152" sldId="303"/>
        </pc:sldMkLst>
        <pc:spChg chg="mod">
          <ac:chgData name="GOMEZ, Paula" userId="c93cf399-3ed7-4230-9282-8831e3fe5ae7" providerId="ADAL" clId="{8772BE42-EF42-4187-B69B-DBDBF99920C9}" dt="2023-06-05T08:03:41.327" v="161" actId="108"/>
          <ac:spMkLst>
            <pc:docMk/>
            <pc:sldMk cId="1154872152" sldId="303"/>
            <ac:spMk id="6" creationId="{12F117B0-B299-1A38-7DB5-18F9077EFC9D}"/>
          </ac:spMkLst>
        </pc:spChg>
        <pc:spChg chg="mod">
          <ac:chgData name="GOMEZ, Paula" userId="c93cf399-3ed7-4230-9282-8831e3fe5ae7" providerId="ADAL" clId="{8772BE42-EF42-4187-B69B-DBDBF99920C9}" dt="2023-06-05T08:01:07.780" v="137" actId="20577"/>
          <ac:spMkLst>
            <pc:docMk/>
            <pc:sldMk cId="1154872152" sldId="303"/>
            <ac:spMk id="475" creationId="{00000000-0000-0000-0000-000000000000}"/>
          </ac:spMkLst>
        </pc:spChg>
      </pc:sldChg>
      <pc:sldChg chg="modSp mod">
        <pc:chgData name="GOMEZ, Paula" userId="c93cf399-3ed7-4230-9282-8831e3fe5ae7" providerId="ADAL" clId="{8772BE42-EF42-4187-B69B-DBDBF99920C9}" dt="2023-06-05T08:01:27.735" v="147" actId="20577"/>
        <pc:sldMkLst>
          <pc:docMk/>
          <pc:sldMk cId="124704660" sldId="304"/>
        </pc:sldMkLst>
        <pc:spChg chg="mod">
          <ac:chgData name="GOMEZ, Paula" userId="c93cf399-3ed7-4230-9282-8831e3fe5ae7" providerId="ADAL" clId="{8772BE42-EF42-4187-B69B-DBDBF99920C9}" dt="2023-06-05T08:01:27.735" v="147" actId="20577"/>
          <ac:spMkLst>
            <pc:docMk/>
            <pc:sldMk cId="124704660" sldId="304"/>
            <ac:spMk id="8" creationId="{ED33DA44-4230-06B3-CDD3-F4D93FB8A4BA}"/>
          </ac:spMkLst>
        </pc:spChg>
      </pc:sldChg>
      <pc:sldChg chg="modSp mod">
        <pc:chgData name="GOMEZ, Paula" userId="c93cf399-3ed7-4230-9282-8831e3fe5ae7" providerId="ADAL" clId="{8772BE42-EF42-4187-B69B-DBDBF99920C9}" dt="2023-06-05T08:03:29.021" v="159" actId="113"/>
        <pc:sldMkLst>
          <pc:docMk/>
          <pc:sldMk cId="674374074" sldId="305"/>
        </pc:sldMkLst>
        <pc:spChg chg="mod">
          <ac:chgData name="GOMEZ, Paula" userId="c93cf399-3ed7-4230-9282-8831e3fe5ae7" providerId="ADAL" clId="{8772BE42-EF42-4187-B69B-DBDBF99920C9}" dt="2023-06-05T08:03:29.021" v="159" actId="113"/>
          <ac:spMkLst>
            <pc:docMk/>
            <pc:sldMk cId="674374074" sldId="305"/>
            <ac:spMk id="4" creationId="{D3084C5E-78BF-89D2-BAFE-A9901B8D8043}"/>
          </ac:spMkLst>
        </pc:spChg>
        <pc:spChg chg="mod">
          <ac:chgData name="GOMEZ, Paula" userId="c93cf399-3ed7-4230-9282-8831e3fe5ae7" providerId="ADAL" clId="{8772BE42-EF42-4187-B69B-DBDBF99920C9}" dt="2023-06-05T08:01:23.072" v="145" actId="20577"/>
          <ac:spMkLst>
            <pc:docMk/>
            <pc:sldMk cId="674374074" sldId="305"/>
            <ac:spMk id="502" creationId="{00000000-0000-0000-0000-000000000000}"/>
          </ac:spMkLst>
        </pc:spChg>
      </pc:sldChg>
      <pc:sldChg chg="modSp mod">
        <pc:chgData name="GOMEZ, Paula" userId="c93cf399-3ed7-4230-9282-8831e3fe5ae7" providerId="ADAL" clId="{8772BE42-EF42-4187-B69B-DBDBF99920C9}" dt="2023-06-05T08:01:19.439" v="143" actId="20577"/>
        <pc:sldMkLst>
          <pc:docMk/>
          <pc:sldMk cId="3091027312" sldId="306"/>
        </pc:sldMkLst>
        <pc:spChg chg="mod">
          <ac:chgData name="GOMEZ, Paula" userId="c93cf399-3ed7-4230-9282-8831e3fe5ae7" providerId="ADAL" clId="{8772BE42-EF42-4187-B69B-DBDBF99920C9}" dt="2023-06-05T08:01:19.439" v="143" actId="20577"/>
          <ac:spMkLst>
            <pc:docMk/>
            <pc:sldMk cId="3091027312" sldId="306"/>
            <ac:spMk id="6" creationId="{2ED4C784-C7BA-6DAE-80EA-379FC94E0764}"/>
          </ac:spMkLst>
        </pc:spChg>
      </pc:sldChg>
      <pc:sldChg chg="modSp mod">
        <pc:chgData name="GOMEZ, Paula" userId="c93cf399-3ed7-4230-9282-8831e3fe5ae7" providerId="ADAL" clId="{8772BE42-EF42-4187-B69B-DBDBF99920C9}" dt="2023-06-05T08:03:33.874" v="160" actId="108"/>
        <pc:sldMkLst>
          <pc:docMk/>
          <pc:sldMk cId="856214022" sldId="307"/>
        </pc:sldMkLst>
        <pc:spChg chg="mod">
          <ac:chgData name="GOMEZ, Paula" userId="c93cf399-3ed7-4230-9282-8831e3fe5ae7" providerId="ADAL" clId="{8772BE42-EF42-4187-B69B-DBDBF99920C9}" dt="2023-06-05T08:01:15.891" v="141" actId="20577"/>
          <ac:spMkLst>
            <pc:docMk/>
            <pc:sldMk cId="856214022" sldId="307"/>
            <ac:spMk id="4" creationId="{157943FA-477F-71BD-EBF8-2BD6FE885B59}"/>
          </ac:spMkLst>
        </pc:spChg>
        <pc:spChg chg="mod">
          <ac:chgData name="GOMEZ, Paula" userId="c93cf399-3ed7-4230-9282-8831e3fe5ae7" providerId="ADAL" clId="{8772BE42-EF42-4187-B69B-DBDBF99920C9}" dt="2023-06-05T08:03:33.874" v="160" actId="108"/>
          <ac:spMkLst>
            <pc:docMk/>
            <pc:sldMk cId="856214022" sldId="307"/>
            <ac:spMk id="486" creationId="{00000000-0000-0000-0000-000000000000}"/>
          </ac:spMkLst>
        </pc:spChg>
      </pc:sldChg>
      <pc:sldChg chg="addSp delSp modSp mod">
        <pc:chgData name="GOMEZ, Paula" userId="c93cf399-3ed7-4230-9282-8831e3fe5ae7" providerId="ADAL" clId="{8772BE42-EF42-4187-B69B-DBDBF99920C9}" dt="2023-06-05T08:15:23.007" v="467" actId="20577"/>
        <pc:sldMkLst>
          <pc:docMk/>
          <pc:sldMk cId="1754656596" sldId="308"/>
        </pc:sldMkLst>
        <pc:spChg chg="add mod">
          <ac:chgData name="GOMEZ, Paula" userId="c93cf399-3ed7-4230-9282-8831e3fe5ae7" providerId="ADAL" clId="{8772BE42-EF42-4187-B69B-DBDBF99920C9}" dt="2023-06-05T08:04:53.296" v="193" actId="1076"/>
          <ac:spMkLst>
            <pc:docMk/>
            <pc:sldMk cId="1754656596" sldId="308"/>
            <ac:spMk id="2" creationId="{BEC9312A-133F-4D64-B7D5-FD49A494CA7B}"/>
          </ac:spMkLst>
        </pc:spChg>
        <pc:spChg chg="mod">
          <ac:chgData name="GOMEZ, Paula" userId="c93cf399-3ed7-4230-9282-8831e3fe5ae7" providerId="ADAL" clId="{8772BE42-EF42-4187-B69B-DBDBF99920C9}" dt="2023-06-05T08:15:23.007" v="467" actId="20577"/>
          <ac:spMkLst>
            <pc:docMk/>
            <pc:sldMk cId="1754656596" sldId="308"/>
            <ac:spMk id="3" creationId="{00000000-0000-0000-0000-000000000000}"/>
          </ac:spMkLst>
        </pc:spChg>
        <pc:spChg chg="del">
          <ac:chgData name="GOMEZ, Paula" userId="c93cf399-3ed7-4230-9282-8831e3fe5ae7" providerId="ADAL" clId="{8772BE42-EF42-4187-B69B-DBDBF99920C9}" dt="2023-06-05T08:04:36.011" v="163" actId="478"/>
          <ac:spMkLst>
            <pc:docMk/>
            <pc:sldMk cId="1754656596" sldId="308"/>
            <ac:spMk id="5" creationId="{00000000-0000-0000-0000-000000000000}"/>
          </ac:spMkLst>
        </pc:spChg>
      </pc:sldChg>
      <pc:sldChg chg="modSp mod">
        <pc:chgData name="GOMEZ, Paula" userId="c93cf399-3ed7-4230-9282-8831e3fe5ae7" providerId="ADAL" clId="{8772BE42-EF42-4187-B69B-DBDBF99920C9}" dt="2023-06-05T08:09:58.657" v="366"/>
        <pc:sldMkLst>
          <pc:docMk/>
          <pc:sldMk cId="3559996501" sldId="309"/>
        </pc:sldMkLst>
        <pc:spChg chg="mod">
          <ac:chgData name="GOMEZ, Paula" userId="c93cf399-3ed7-4230-9282-8831e3fe5ae7" providerId="ADAL" clId="{8772BE42-EF42-4187-B69B-DBDBF99920C9}" dt="2023-06-05T08:09:58.657" v="366"/>
          <ac:spMkLst>
            <pc:docMk/>
            <pc:sldMk cId="3559996501" sldId="309"/>
            <ac:spMk id="406" creationId="{00000000-0000-0000-0000-000000000000}"/>
          </ac:spMkLst>
        </pc:spChg>
      </pc:sldChg>
      <pc:sldMasterChg chg="addSp delSp modSp mod delSldLayout modSldLayout">
        <pc:chgData name="GOMEZ, Paula" userId="c93cf399-3ed7-4230-9282-8831e3fe5ae7" providerId="ADAL" clId="{8772BE42-EF42-4187-B69B-DBDBF99920C9}" dt="2023-06-05T08:14:39.470" v="460"/>
        <pc:sldMasterMkLst>
          <pc:docMk/>
          <pc:sldMasterMk cId="0" sldId="2147483648"/>
        </pc:sldMasterMkLst>
        <pc:spChg chg="mod">
          <ac:chgData name="GOMEZ, Paula" userId="c93cf399-3ed7-4230-9282-8831e3fe5ae7" providerId="ADAL" clId="{8772BE42-EF42-4187-B69B-DBDBF99920C9}" dt="2023-06-05T08:10:23.494" v="376" actId="1076"/>
          <ac:spMkLst>
            <pc:docMk/>
            <pc:sldMasterMk cId="0" sldId="2147483648"/>
            <ac:spMk id="8" creationId="{00000000-0000-0000-0000-000000000000}"/>
          </ac:spMkLst>
        </pc:spChg>
        <pc:picChg chg="del">
          <ac:chgData name="GOMEZ, Paula" userId="c93cf399-3ed7-4230-9282-8831e3fe5ae7" providerId="ADAL" clId="{8772BE42-EF42-4187-B69B-DBDBF99920C9}" dt="2023-06-05T08:10:31.082" v="377" actId="478"/>
          <ac:picMkLst>
            <pc:docMk/>
            <pc:sldMasterMk cId="0" sldId="2147483648"/>
            <ac:picMk id="3" creationId="{00000000-0000-0000-0000-000000000000}"/>
          </ac:picMkLst>
        </pc:picChg>
        <pc:picChg chg="del">
          <ac:chgData name="GOMEZ, Paula" userId="c93cf399-3ed7-4230-9282-8831e3fe5ae7" providerId="ADAL" clId="{8772BE42-EF42-4187-B69B-DBDBF99920C9}" dt="2023-06-05T08:11:35.991" v="393" actId="478"/>
          <ac:picMkLst>
            <pc:docMk/>
            <pc:sldMasterMk cId="0" sldId="2147483648"/>
            <ac:picMk id="4" creationId="{00000000-0000-0000-0000-000000000000}"/>
          </ac:picMkLst>
        </pc:picChg>
        <pc:picChg chg="add mod">
          <ac:chgData name="GOMEZ, Paula" userId="c93cf399-3ed7-4230-9282-8831e3fe5ae7" providerId="ADAL" clId="{8772BE42-EF42-4187-B69B-DBDBF99920C9}" dt="2023-06-05T08:10:59.988" v="388" actId="1035"/>
          <ac:picMkLst>
            <pc:docMk/>
            <pc:sldMasterMk cId="0" sldId="2147483648"/>
            <ac:picMk id="13" creationId="{FE2891A6-E8AD-4BAD-A73E-5D7035318369}"/>
          </ac:picMkLst>
        </pc:picChg>
        <pc:picChg chg="add mod">
          <ac:chgData name="GOMEZ, Paula" userId="c93cf399-3ed7-4230-9282-8831e3fe5ae7" providerId="ADAL" clId="{8772BE42-EF42-4187-B69B-DBDBF99920C9}" dt="2023-06-05T08:11:51.554" v="397" actId="1076"/>
          <ac:picMkLst>
            <pc:docMk/>
            <pc:sldMasterMk cId="0" sldId="2147483648"/>
            <ac:picMk id="14" creationId="{CA93D7C6-4E96-48E1-B218-D15BF938D885}"/>
          </ac:picMkLst>
        </pc:picChg>
        <pc:sldLayoutChg chg="addSp delSp modSp mod">
          <pc:chgData name="GOMEZ, Paula" userId="c93cf399-3ed7-4230-9282-8831e3fe5ae7" providerId="ADAL" clId="{8772BE42-EF42-4187-B69B-DBDBF99920C9}" dt="2023-06-05T08:13:35.596" v="434" actId="1076"/>
          <pc:sldLayoutMkLst>
            <pc:docMk/>
            <pc:sldMasterMk cId="0" sldId="2147483648"/>
            <pc:sldLayoutMk cId="0" sldId="2147483649"/>
          </pc:sldLayoutMkLst>
          <pc:picChg chg="add mod">
            <ac:chgData name="GOMEZ, Paula" userId="c93cf399-3ed7-4230-9282-8831e3fe5ae7" providerId="ADAL" clId="{8772BE42-EF42-4187-B69B-DBDBF99920C9}" dt="2023-06-05T08:11:56.818" v="399"/>
            <ac:picMkLst>
              <pc:docMk/>
              <pc:sldMasterMk cId="0" sldId="2147483648"/>
              <pc:sldLayoutMk cId="0" sldId="2147483649"/>
              <ac:picMk id="13" creationId="{00291A00-1FF8-4905-B86C-16B4E6F2F656}"/>
            </ac:picMkLst>
          </pc:picChg>
          <pc:picChg chg="add mod">
            <ac:chgData name="GOMEZ, Paula" userId="c93cf399-3ed7-4230-9282-8831e3fe5ae7" providerId="ADAL" clId="{8772BE42-EF42-4187-B69B-DBDBF99920C9}" dt="2023-06-05T08:13:35.596" v="434" actId="1076"/>
            <ac:picMkLst>
              <pc:docMk/>
              <pc:sldMasterMk cId="0" sldId="2147483648"/>
              <pc:sldLayoutMk cId="0" sldId="2147483649"/>
              <ac:picMk id="14" creationId="{814FAF7B-9321-4716-B817-9C783B96A4DB}"/>
            </ac:picMkLst>
          </pc:picChg>
          <pc:picChg chg="del">
            <ac:chgData name="GOMEZ, Paula" userId="c93cf399-3ed7-4230-9282-8831e3fe5ae7" providerId="ADAL" clId="{8772BE42-EF42-4187-B69B-DBDBF99920C9}" dt="2023-06-05T08:13:19.502" v="432" actId="478"/>
            <ac:picMkLst>
              <pc:docMk/>
              <pc:sldMasterMk cId="0" sldId="2147483648"/>
              <pc:sldLayoutMk cId="0" sldId="2147483649"/>
              <ac:picMk id="20" creationId="{00000000-0000-0000-0000-000000000000}"/>
            </ac:picMkLst>
          </pc:picChg>
          <pc:picChg chg="del">
            <ac:chgData name="GOMEZ, Paula" userId="c93cf399-3ed7-4230-9282-8831e3fe5ae7" providerId="ADAL" clId="{8772BE42-EF42-4187-B69B-DBDBF99920C9}" dt="2023-06-05T08:11:56.363" v="398" actId="478"/>
            <ac:picMkLst>
              <pc:docMk/>
              <pc:sldMasterMk cId="0" sldId="2147483648"/>
              <pc:sldLayoutMk cId="0" sldId="2147483649"/>
              <ac:picMk id="21" creationId="{00000000-0000-0000-0000-000000000000}"/>
            </ac:picMkLst>
          </pc:picChg>
          <pc:picChg chg="del">
            <ac:chgData name="GOMEZ, Paula" userId="c93cf399-3ed7-4230-9282-8831e3fe5ae7" providerId="ADAL" clId="{8772BE42-EF42-4187-B69B-DBDBF99920C9}" dt="2023-06-05T08:13:17.877" v="431" actId="478"/>
            <ac:picMkLst>
              <pc:docMk/>
              <pc:sldMasterMk cId="0" sldId="2147483648"/>
              <pc:sldLayoutMk cId="0" sldId="2147483649"/>
              <ac:picMk id="25" creationId="{00000000-0000-0000-0000-000000000000}"/>
            </ac:picMkLst>
          </pc:picChg>
        </pc:sldLayoutChg>
        <pc:sldLayoutChg chg="addSp delSp modSp mod">
          <pc:chgData name="GOMEZ, Paula" userId="c93cf399-3ed7-4230-9282-8831e3fe5ae7" providerId="ADAL" clId="{8772BE42-EF42-4187-B69B-DBDBF99920C9}" dt="2023-06-05T08:13:47.430" v="436"/>
          <pc:sldLayoutMkLst>
            <pc:docMk/>
            <pc:sldMasterMk cId="0" sldId="2147483648"/>
            <pc:sldLayoutMk cId="0" sldId="2147483650"/>
          </pc:sldLayoutMkLst>
          <pc:picChg chg="add mod">
            <ac:chgData name="GOMEZ, Paula" userId="c93cf399-3ed7-4230-9282-8831e3fe5ae7" providerId="ADAL" clId="{8772BE42-EF42-4187-B69B-DBDBF99920C9}" dt="2023-06-05T08:12:01.105" v="401"/>
            <ac:picMkLst>
              <pc:docMk/>
              <pc:sldMasterMk cId="0" sldId="2147483648"/>
              <pc:sldLayoutMk cId="0" sldId="2147483650"/>
              <ac:picMk id="9" creationId="{D278EBE4-9DFA-4A6A-8E71-B9B61A6A33B6}"/>
            </ac:picMkLst>
          </pc:picChg>
          <pc:picChg chg="add mod">
            <ac:chgData name="GOMEZ, Paula" userId="c93cf399-3ed7-4230-9282-8831e3fe5ae7" providerId="ADAL" clId="{8772BE42-EF42-4187-B69B-DBDBF99920C9}" dt="2023-06-05T08:13:47.430" v="436"/>
            <ac:picMkLst>
              <pc:docMk/>
              <pc:sldMasterMk cId="0" sldId="2147483648"/>
              <pc:sldLayoutMk cId="0" sldId="2147483650"/>
              <ac:picMk id="10" creationId="{50FE3E0C-57E8-4987-9A53-1CC3663E623E}"/>
            </ac:picMkLst>
          </pc:picChg>
          <pc:picChg chg="del">
            <ac:chgData name="GOMEZ, Paula" userId="c93cf399-3ed7-4230-9282-8831e3fe5ae7" providerId="ADAL" clId="{8772BE42-EF42-4187-B69B-DBDBF99920C9}" dt="2023-06-05T08:13:45.998" v="435" actId="478"/>
            <ac:picMkLst>
              <pc:docMk/>
              <pc:sldMasterMk cId="0" sldId="2147483648"/>
              <pc:sldLayoutMk cId="0" sldId="2147483650"/>
              <ac:picMk id="35" creationId="{00000000-0000-0000-0000-000000000000}"/>
            </ac:picMkLst>
          </pc:picChg>
          <pc:picChg chg="del">
            <ac:chgData name="GOMEZ, Paula" userId="c93cf399-3ed7-4230-9282-8831e3fe5ae7" providerId="ADAL" clId="{8772BE42-EF42-4187-B69B-DBDBF99920C9}" dt="2023-06-05T08:12:00.043" v="400" actId="478"/>
            <ac:picMkLst>
              <pc:docMk/>
              <pc:sldMasterMk cId="0" sldId="2147483648"/>
              <pc:sldLayoutMk cId="0" sldId="2147483650"/>
              <ac:picMk id="36" creationId="{00000000-0000-0000-0000-000000000000}"/>
            </ac:picMkLst>
          </pc:picChg>
        </pc:sldLayoutChg>
        <pc:sldLayoutChg chg="addSp delSp modSp mod">
          <pc:chgData name="GOMEZ, Paula" userId="c93cf399-3ed7-4230-9282-8831e3fe5ae7" providerId="ADAL" clId="{8772BE42-EF42-4187-B69B-DBDBF99920C9}" dt="2023-06-05T08:13:51.149" v="438"/>
          <pc:sldLayoutMkLst>
            <pc:docMk/>
            <pc:sldMasterMk cId="0" sldId="2147483648"/>
            <pc:sldLayoutMk cId="0" sldId="2147483651"/>
          </pc:sldLayoutMkLst>
          <pc:picChg chg="add mod">
            <ac:chgData name="GOMEZ, Paula" userId="c93cf399-3ed7-4230-9282-8831e3fe5ae7" providerId="ADAL" clId="{8772BE42-EF42-4187-B69B-DBDBF99920C9}" dt="2023-06-05T08:12:08.482" v="403"/>
            <ac:picMkLst>
              <pc:docMk/>
              <pc:sldMasterMk cId="0" sldId="2147483648"/>
              <pc:sldLayoutMk cId="0" sldId="2147483651"/>
              <ac:picMk id="11" creationId="{17E12C4A-58BE-4204-B92D-9D7A065F7622}"/>
            </ac:picMkLst>
          </pc:picChg>
          <pc:picChg chg="add mod">
            <ac:chgData name="GOMEZ, Paula" userId="c93cf399-3ed7-4230-9282-8831e3fe5ae7" providerId="ADAL" clId="{8772BE42-EF42-4187-B69B-DBDBF99920C9}" dt="2023-06-05T08:13:51.149" v="438"/>
            <ac:picMkLst>
              <pc:docMk/>
              <pc:sldMasterMk cId="0" sldId="2147483648"/>
              <pc:sldLayoutMk cId="0" sldId="2147483651"/>
              <ac:picMk id="12" creationId="{1CCC0467-23C0-453B-8EAD-488BA4ED35C3}"/>
            </ac:picMkLst>
          </pc:picChg>
          <pc:picChg chg="del">
            <ac:chgData name="GOMEZ, Paula" userId="c93cf399-3ed7-4230-9282-8831e3fe5ae7" providerId="ADAL" clId="{8772BE42-EF42-4187-B69B-DBDBF99920C9}" dt="2023-06-05T08:13:50.671" v="437" actId="478"/>
            <ac:picMkLst>
              <pc:docMk/>
              <pc:sldMasterMk cId="0" sldId="2147483648"/>
              <pc:sldLayoutMk cId="0" sldId="2147483651"/>
              <ac:picMk id="48" creationId="{00000000-0000-0000-0000-000000000000}"/>
            </ac:picMkLst>
          </pc:picChg>
          <pc:picChg chg="del">
            <ac:chgData name="GOMEZ, Paula" userId="c93cf399-3ed7-4230-9282-8831e3fe5ae7" providerId="ADAL" clId="{8772BE42-EF42-4187-B69B-DBDBF99920C9}" dt="2023-06-05T08:12:08.036" v="402" actId="478"/>
            <ac:picMkLst>
              <pc:docMk/>
              <pc:sldMasterMk cId="0" sldId="2147483648"/>
              <pc:sldLayoutMk cId="0" sldId="2147483651"/>
              <ac:picMk id="49" creationId="{00000000-0000-0000-0000-000000000000}"/>
            </ac:picMkLst>
          </pc:picChg>
        </pc:sldLayoutChg>
        <pc:sldLayoutChg chg="addSp delSp modSp mod">
          <pc:chgData name="GOMEZ, Paula" userId="c93cf399-3ed7-4230-9282-8831e3fe5ae7" providerId="ADAL" clId="{8772BE42-EF42-4187-B69B-DBDBF99920C9}" dt="2023-06-05T08:13:55.253" v="440"/>
          <pc:sldLayoutMkLst>
            <pc:docMk/>
            <pc:sldMasterMk cId="0" sldId="2147483648"/>
            <pc:sldLayoutMk cId="0" sldId="2147483652"/>
          </pc:sldLayoutMkLst>
          <pc:picChg chg="add mod">
            <ac:chgData name="GOMEZ, Paula" userId="c93cf399-3ed7-4230-9282-8831e3fe5ae7" providerId="ADAL" clId="{8772BE42-EF42-4187-B69B-DBDBF99920C9}" dt="2023-06-05T08:12:11.810" v="405"/>
            <ac:picMkLst>
              <pc:docMk/>
              <pc:sldMasterMk cId="0" sldId="2147483648"/>
              <pc:sldLayoutMk cId="0" sldId="2147483652"/>
              <ac:picMk id="11" creationId="{1BC9D323-0836-4087-B8BE-F1D469A0E1A0}"/>
            </ac:picMkLst>
          </pc:picChg>
          <pc:picChg chg="add mod">
            <ac:chgData name="GOMEZ, Paula" userId="c93cf399-3ed7-4230-9282-8831e3fe5ae7" providerId="ADAL" clId="{8772BE42-EF42-4187-B69B-DBDBF99920C9}" dt="2023-06-05T08:13:55.253" v="440"/>
            <ac:picMkLst>
              <pc:docMk/>
              <pc:sldMasterMk cId="0" sldId="2147483648"/>
              <pc:sldLayoutMk cId="0" sldId="2147483652"/>
              <ac:picMk id="12" creationId="{9BF1DE2A-6930-4E65-A217-2A961831B9B5}"/>
            </ac:picMkLst>
          </pc:picChg>
          <pc:picChg chg="del">
            <ac:chgData name="GOMEZ, Paula" userId="c93cf399-3ed7-4230-9282-8831e3fe5ae7" providerId="ADAL" clId="{8772BE42-EF42-4187-B69B-DBDBF99920C9}" dt="2023-06-05T08:13:54.743" v="439" actId="478"/>
            <ac:picMkLst>
              <pc:docMk/>
              <pc:sldMasterMk cId="0" sldId="2147483648"/>
              <pc:sldLayoutMk cId="0" sldId="2147483652"/>
              <ac:picMk id="64" creationId="{00000000-0000-0000-0000-000000000000}"/>
            </ac:picMkLst>
          </pc:picChg>
          <pc:picChg chg="del">
            <ac:chgData name="GOMEZ, Paula" userId="c93cf399-3ed7-4230-9282-8831e3fe5ae7" providerId="ADAL" clId="{8772BE42-EF42-4187-B69B-DBDBF99920C9}" dt="2023-06-05T08:12:11.382" v="404" actId="478"/>
            <ac:picMkLst>
              <pc:docMk/>
              <pc:sldMasterMk cId="0" sldId="2147483648"/>
              <pc:sldLayoutMk cId="0" sldId="2147483652"/>
              <ac:picMk id="65" creationId="{00000000-0000-0000-0000-000000000000}"/>
            </ac:picMkLst>
          </pc:picChg>
        </pc:sldLayoutChg>
        <pc:sldLayoutChg chg="addSp delSp modSp mod">
          <pc:chgData name="GOMEZ, Paula" userId="c93cf399-3ed7-4230-9282-8831e3fe5ae7" providerId="ADAL" clId="{8772BE42-EF42-4187-B69B-DBDBF99920C9}" dt="2023-06-05T08:13:59.046" v="442"/>
          <pc:sldLayoutMkLst>
            <pc:docMk/>
            <pc:sldMasterMk cId="0" sldId="2147483648"/>
            <pc:sldLayoutMk cId="0" sldId="2147483653"/>
          </pc:sldLayoutMkLst>
          <pc:picChg chg="add mod">
            <ac:chgData name="GOMEZ, Paula" userId="c93cf399-3ed7-4230-9282-8831e3fe5ae7" providerId="ADAL" clId="{8772BE42-EF42-4187-B69B-DBDBF99920C9}" dt="2023-06-05T08:12:14.778" v="407"/>
            <ac:picMkLst>
              <pc:docMk/>
              <pc:sldMasterMk cId="0" sldId="2147483648"/>
              <pc:sldLayoutMk cId="0" sldId="2147483653"/>
              <ac:picMk id="12" creationId="{65B0EBA4-DAFD-4881-8A3B-89FEA146C451}"/>
            </ac:picMkLst>
          </pc:picChg>
          <pc:picChg chg="add mod">
            <ac:chgData name="GOMEZ, Paula" userId="c93cf399-3ed7-4230-9282-8831e3fe5ae7" providerId="ADAL" clId="{8772BE42-EF42-4187-B69B-DBDBF99920C9}" dt="2023-06-05T08:13:59.046" v="442"/>
            <ac:picMkLst>
              <pc:docMk/>
              <pc:sldMasterMk cId="0" sldId="2147483648"/>
              <pc:sldLayoutMk cId="0" sldId="2147483653"/>
              <ac:picMk id="13" creationId="{04022E65-1130-4492-9C24-63C236705DC9}"/>
            </ac:picMkLst>
          </pc:picChg>
          <pc:picChg chg="del">
            <ac:chgData name="GOMEZ, Paula" userId="c93cf399-3ed7-4230-9282-8831e3fe5ae7" providerId="ADAL" clId="{8772BE42-EF42-4187-B69B-DBDBF99920C9}" dt="2023-06-05T08:13:58.540" v="441" actId="478"/>
            <ac:picMkLst>
              <pc:docMk/>
              <pc:sldMasterMk cId="0" sldId="2147483648"/>
              <pc:sldLayoutMk cId="0" sldId="2147483653"/>
              <ac:picMk id="79" creationId="{00000000-0000-0000-0000-000000000000}"/>
            </ac:picMkLst>
          </pc:picChg>
          <pc:picChg chg="del">
            <ac:chgData name="GOMEZ, Paula" userId="c93cf399-3ed7-4230-9282-8831e3fe5ae7" providerId="ADAL" clId="{8772BE42-EF42-4187-B69B-DBDBF99920C9}" dt="2023-06-05T08:12:14.261" v="406" actId="478"/>
            <ac:picMkLst>
              <pc:docMk/>
              <pc:sldMasterMk cId="0" sldId="2147483648"/>
              <pc:sldLayoutMk cId="0" sldId="2147483653"/>
              <ac:picMk id="80" creationId="{00000000-0000-0000-0000-000000000000}"/>
            </ac:picMkLst>
          </pc:picChg>
        </pc:sldLayoutChg>
        <pc:sldLayoutChg chg="addSp delSp modSp mod">
          <pc:chgData name="GOMEZ, Paula" userId="c93cf399-3ed7-4230-9282-8831e3fe5ae7" providerId="ADAL" clId="{8772BE42-EF42-4187-B69B-DBDBF99920C9}" dt="2023-06-05T08:14:03.094" v="444"/>
          <pc:sldLayoutMkLst>
            <pc:docMk/>
            <pc:sldMasterMk cId="0" sldId="2147483648"/>
            <pc:sldLayoutMk cId="0" sldId="2147483654"/>
          </pc:sldLayoutMkLst>
          <pc:picChg chg="add mod">
            <ac:chgData name="GOMEZ, Paula" userId="c93cf399-3ed7-4230-9282-8831e3fe5ae7" providerId="ADAL" clId="{8772BE42-EF42-4187-B69B-DBDBF99920C9}" dt="2023-06-05T08:12:17.731" v="409"/>
            <ac:picMkLst>
              <pc:docMk/>
              <pc:sldMasterMk cId="0" sldId="2147483648"/>
              <pc:sldLayoutMk cId="0" sldId="2147483654"/>
              <ac:picMk id="12" creationId="{959ACB63-DDDF-400D-9AC9-A92895331567}"/>
            </ac:picMkLst>
          </pc:picChg>
          <pc:picChg chg="add mod">
            <ac:chgData name="GOMEZ, Paula" userId="c93cf399-3ed7-4230-9282-8831e3fe5ae7" providerId="ADAL" clId="{8772BE42-EF42-4187-B69B-DBDBF99920C9}" dt="2023-06-05T08:14:03.094" v="444"/>
            <ac:picMkLst>
              <pc:docMk/>
              <pc:sldMasterMk cId="0" sldId="2147483648"/>
              <pc:sldLayoutMk cId="0" sldId="2147483654"/>
              <ac:picMk id="13" creationId="{D61C8C32-EB94-448C-8F3D-B23A5F815F27}"/>
            </ac:picMkLst>
          </pc:picChg>
          <pc:picChg chg="del">
            <ac:chgData name="GOMEZ, Paula" userId="c93cf399-3ed7-4230-9282-8831e3fe5ae7" providerId="ADAL" clId="{8772BE42-EF42-4187-B69B-DBDBF99920C9}" dt="2023-06-05T08:14:02.655" v="443" actId="478"/>
            <ac:picMkLst>
              <pc:docMk/>
              <pc:sldMasterMk cId="0" sldId="2147483648"/>
              <pc:sldLayoutMk cId="0" sldId="2147483654"/>
              <ac:picMk id="95" creationId="{00000000-0000-0000-0000-000000000000}"/>
            </ac:picMkLst>
          </pc:picChg>
          <pc:picChg chg="del">
            <ac:chgData name="GOMEZ, Paula" userId="c93cf399-3ed7-4230-9282-8831e3fe5ae7" providerId="ADAL" clId="{8772BE42-EF42-4187-B69B-DBDBF99920C9}" dt="2023-06-05T08:12:17.325" v="408" actId="478"/>
            <ac:picMkLst>
              <pc:docMk/>
              <pc:sldMasterMk cId="0" sldId="2147483648"/>
              <pc:sldLayoutMk cId="0" sldId="2147483654"/>
              <ac:picMk id="96" creationId="{00000000-0000-0000-0000-000000000000}"/>
            </ac:picMkLst>
          </pc:picChg>
        </pc:sldLayoutChg>
        <pc:sldLayoutChg chg="addSp delSp modSp del mod">
          <pc:chgData name="GOMEZ, Paula" userId="c93cf399-3ed7-4230-9282-8831e3fe5ae7" providerId="ADAL" clId="{8772BE42-EF42-4187-B69B-DBDBF99920C9}" dt="2023-06-05T08:12:26.006" v="412" actId="2696"/>
          <pc:sldLayoutMkLst>
            <pc:docMk/>
            <pc:sldMasterMk cId="0" sldId="2147483648"/>
            <pc:sldLayoutMk cId="0" sldId="2147483655"/>
          </pc:sldLayoutMkLst>
          <pc:picChg chg="add mod">
            <ac:chgData name="GOMEZ, Paula" userId="c93cf399-3ed7-4230-9282-8831e3fe5ae7" providerId="ADAL" clId="{8772BE42-EF42-4187-B69B-DBDBF99920C9}" dt="2023-06-05T08:12:21.589" v="411"/>
            <ac:picMkLst>
              <pc:docMk/>
              <pc:sldMasterMk cId="0" sldId="2147483648"/>
              <pc:sldLayoutMk cId="0" sldId="2147483655"/>
              <ac:picMk id="12" creationId="{5FB20872-7B08-4A59-8D1F-22877F6FB913}"/>
            </ac:picMkLst>
          </pc:picChg>
          <pc:picChg chg="del">
            <ac:chgData name="GOMEZ, Paula" userId="c93cf399-3ed7-4230-9282-8831e3fe5ae7" providerId="ADAL" clId="{8772BE42-EF42-4187-B69B-DBDBF99920C9}" dt="2023-06-05T08:12:21.163" v="410" actId="478"/>
            <ac:picMkLst>
              <pc:docMk/>
              <pc:sldMasterMk cId="0" sldId="2147483648"/>
              <pc:sldLayoutMk cId="0" sldId="2147483655"/>
              <ac:picMk id="112" creationId="{00000000-0000-0000-0000-000000000000}"/>
            </ac:picMkLst>
          </pc:picChg>
        </pc:sldLayoutChg>
        <pc:sldLayoutChg chg="del">
          <pc:chgData name="GOMEZ, Paula" userId="c93cf399-3ed7-4230-9282-8831e3fe5ae7" providerId="ADAL" clId="{8772BE42-EF42-4187-B69B-DBDBF99920C9}" dt="2023-06-05T08:12:27.583" v="413" actId="2696"/>
          <pc:sldLayoutMkLst>
            <pc:docMk/>
            <pc:sldMasterMk cId="0" sldId="2147483648"/>
            <pc:sldLayoutMk cId="0" sldId="2147483656"/>
          </pc:sldLayoutMkLst>
        </pc:sldLayoutChg>
        <pc:sldLayoutChg chg="addSp delSp modSp mod">
          <pc:chgData name="GOMEZ, Paula" userId="c93cf399-3ed7-4230-9282-8831e3fe5ae7" providerId="ADAL" clId="{8772BE42-EF42-4187-B69B-DBDBF99920C9}" dt="2023-06-05T08:14:07.374" v="446"/>
          <pc:sldLayoutMkLst>
            <pc:docMk/>
            <pc:sldMasterMk cId="0" sldId="2147483648"/>
            <pc:sldLayoutMk cId="0" sldId="2147483657"/>
          </pc:sldLayoutMkLst>
          <pc:picChg chg="add mod">
            <ac:chgData name="GOMEZ, Paula" userId="c93cf399-3ed7-4230-9282-8831e3fe5ae7" providerId="ADAL" clId="{8772BE42-EF42-4187-B69B-DBDBF99920C9}" dt="2023-06-05T08:12:33.259" v="415"/>
            <ac:picMkLst>
              <pc:docMk/>
              <pc:sldMasterMk cId="0" sldId="2147483648"/>
              <pc:sldLayoutMk cId="0" sldId="2147483657"/>
              <ac:picMk id="12" creationId="{5B6B040E-D413-4744-82F3-D55D32B7B49A}"/>
            </ac:picMkLst>
          </pc:picChg>
          <pc:picChg chg="add mod">
            <ac:chgData name="GOMEZ, Paula" userId="c93cf399-3ed7-4230-9282-8831e3fe5ae7" providerId="ADAL" clId="{8772BE42-EF42-4187-B69B-DBDBF99920C9}" dt="2023-06-05T08:14:07.374" v="446"/>
            <ac:picMkLst>
              <pc:docMk/>
              <pc:sldMasterMk cId="0" sldId="2147483648"/>
              <pc:sldLayoutMk cId="0" sldId="2147483657"/>
              <ac:picMk id="13" creationId="{CAA21CB5-456D-4B5E-BF91-8D6168A5195B}"/>
            </ac:picMkLst>
          </pc:picChg>
          <pc:picChg chg="del">
            <ac:chgData name="GOMEZ, Paula" userId="c93cf399-3ed7-4230-9282-8831e3fe5ae7" providerId="ADAL" clId="{8772BE42-EF42-4187-B69B-DBDBF99920C9}" dt="2023-06-05T08:14:06.903" v="445" actId="478"/>
            <ac:picMkLst>
              <pc:docMk/>
              <pc:sldMasterMk cId="0" sldId="2147483648"/>
              <pc:sldLayoutMk cId="0" sldId="2147483657"/>
              <ac:picMk id="143" creationId="{00000000-0000-0000-0000-000000000000}"/>
            </ac:picMkLst>
          </pc:picChg>
          <pc:picChg chg="del">
            <ac:chgData name="GOMEZ, Paula" userId="c93cf399-3ed7-4230-9282-8831e3fe5ae7" providerId="ADAL" clId="{8772BE42-EF42-4187-B69B-DBDBF99920C9}" dt="2023-06-05T08:12:32.760" v="414" actId="478"/>
            <ac:picMkLst>
              <pc:docMk/>
              <pc:sldMasterMk cId="0" sldId="2147483648"/>
              <pc:sldLayoutMk cId="0" sldId="2147483657"/>
              <ac:picMk id="144" creationId="{00000000-0000-0000-0000-000000000000}"/>
            </ac:picMkLst>
          </pc:picChg>
        </pc:sldLayoutChg>
        <pc:sldLayoutChg chg="addSp delSp modSp mod">
          <pc:chgData name="GOMEZ, Paula" userId="c93cf399-3ed7-4230-9282-8831e3fe5ae7" providerId="ADAL" clId="{8772BE42-EF42-4187-B69B-DBDBF99920C9}" dt="2023-06-05T08:12:39.059" v="417"/>
          <pc:sldLayoutMkLst>
            <pc:docMk/>
            <pc:sldMasterMk cId="0" sldId="2147483648"/>
            <pc:sldLayoutMk cId="0" sldId="2147483659"/>
          </pc:sldLayoutMkLst>
          <pc:picChg chg="add mod">
            <ac:chgData name="GOMEZ, Paula" userId="c93cf399-3ed7-4230-9282-8831e3fe5ae7" providerId="ADAL" clId="{8772BE42-EF42-4187-B69B-DBDBF99920C9}" dt="2023-06-05T08:11:13.031" v="390"/>
            <ac:picMkLst>
              <pc:docMk/>
              <pc:sldMasterMk cId="0" sldId="2147483648"/>
              <pc:sldLayoutMk cId="0" sldId="2147483659"/>
              <ac:picMk id="10" creationId="{4D796F87-7136-41A0-80BC-B980B4444C3D}"/>
            </ac:picMkLst>
          </pc:picChg>
          <pc:picChg chg="add mod">
            <ac:chgData name="GOMEZ, Paula" userId="c93cf399-3ed7-4230-9282-8831e3fe5ae7" providerId="ADAL" clId="{8772BE42-EF42-4187-B69B-DBDBF99920C9}" dt="2023-06-05T08:12:39.059" v="417"/>
            <ac:picMkLst>
              <pc:docMk/>
              <pc:sldMasterMk cId="0" sldId="2147483648"/>
              <pc:sldLayoutMk cId="0" sldId="2147483659"/>
              <ac:picMk id="11" creationId="{BD380CDD-FA4B-4441-AEF6-ADC926DEAAB3}"/>
            </ac:picMkLst>
          </pc:picChg>
          <pc:picChg chg="del">
            <ac:chgData name="GOMEZ, Paula" userId="c93cf399-3ed7-4230-9282-8831e3fe5ae7" providerId="ADAL" clId="{8772BE42-EF42-4187-B69B-DBDBF99920C9}" dt="2023-06-05T08:11:11.899" v="389" actId="478"/>
            <ac:picMkLst>
              <pc:docMk/>
              <pc:sldMasterMk cId="0" sldId="2147483648"/>
              <pc:sldLayoutMk cId="0" sldId="2147483659"/>
              <ac:picMk id="166" creationId="{00000000-0000-0000-0000-000000000000}"/>
            </ac:picMkLst>
          </pc:picChg>
          <pc:picChg chg="del">
            <ac:chgData name="GOMEZ, Paula" userId="c93cf399-3ed7-4230-9282-8831e3fe5ae7" providerId="ADAL" clId="{8772BE42-EF42-4187-B69B-DBDBF99920C9}" dt="2023-06-05T08:12:38.524" v="416" actId="478"/>
            <ac:picMkLst>
              <pc:docMk/>
              <pc:sldMasterMk cId="0" sldId="2147483648"/>
              <pc:sldLayoutMk cId="0" sldId="2147483659"/>
              <ac:picMk id="167" creationId="{00000000-0000-0000-0000-000000000000}"/>
            </ac:picMkLst>
          </pc:picChg>
        </pc:sldLayoutChg>
        <pc:sldLayoutChg chg="addSp delSp modSp mod">
          <pc:chgData name="GOMEZ, Paula" userId="c93cf399-3ed7-4230-9282-8831e3fe5ae7" providerId="ADAL" clId="{8772BE42-EF42-4187-B69B-DBDBF99920C9}" dt="2023-06-05T08:12:42.459" v="419"/>
          <pc:sldLayoutMkLst>
            <pc:docMk/>
            <pc:sldMasterMk cId="0" sldId="2147483648"/>
            <pc:sldLayoutMk cId="0" sldId="2147483660"/>
          </pc:sldLayoutMkLst>
          <pc:picChg chg="add mod">
            <ac:chgData name="GOMEZ, Paula" userId="c93cf399-3ed7-4230-9282-8831e3fe5ae7" providerId="ADAL" clId="{8772BE42-EF42-4187-B69B-DBDBF99920C9}" dt="2023-06-05T08:11:17.626" v="392"/>
            <ac:picMkLst>
              <pc:docMk/>
              <pc:sldMasterMk cId="0" sldId="2147483648"/>
              <pc:sldLayoutMk cId="0" sldId="2147483660"/>
              <ac:picMk id="8" creationId="{7728A434-CD5E-45C4-A5AC-51EC95652911}"/>
            </ac:picMkLst>
          </pc:picChg>
          <pc:picChg chg="add mod">
            <ac:chgData name="GOMEZ, Paula" userId="c93cf399-3ed7-4230-9282-8831e3fe5ae7" providerId="ADAL" clId="{8772BE42-EF42-4187-B69B-DBDBF99920C9}" dt="2023-06-05T08:12:42.459" v="419"/>
            <ac:picMkLst>
              <pc:docMk/>
              <pc:sldMasterMk cId="0" sldId="2147483648"/>
              <pc:sldLayoutMk cId="0" sldId="2147483660"/>
              <ac:picMk id="9" creationId="{93695E53-880C-4272-B9B2-9584BFF527F6}"/>
            </ac:picMkLst>
          </pc:picChg>
          <pc:picChg chg="del">
            <ac:chgData name="GOMEZ, Paula" userId="c93cf399-3ed7-4230-9282-8831e3fe5ae7" providerId="ADAL" clId="{8772BE42-EF42-4187-B69B-DBDBF99920C9}" dt="2023-06-05T08:11:17.047" v="391" actId="478"/>
            <ac:picMkLst>
              <pc:docMk/>
              <pc:sldMasterMk cId="0" sldId="2147483648"/>
              <pc:sldLayoutMk cId="0" sldId="2147483660"/>
              <ac:picMk id="180" creationId="{00000000-0000-0000-0000-000000000000}"/>
            </ac:picMkLst>
          </pc:picChg>
          <pc:picChg chg="del">
            <ac:chgData name="GOMEZ, Paula" userId="c93cf399-3ed7-4230-9282-8831e3fe5ae7" providerId="ADAL" clId="{8772BE42-EF42-4187-B69B-DBDBF99920C9}" dt="2023-06-05T08:12:41.925" v="418" actId="478"/>
            <ac:picMkLst>
              <pc:docMk/>
              <pc:sldMasterMk cId="0" sldId="2147483648"/>
              <pc:sldLayoutMk cId="0" sldId="2147483660"/>
              <ac:picMk id="181" creationId="{00000000-0000-0000-0000-000000000000}"/>
            </ac:picMkLst>
          </pc:picChg>
        </pc:sldLayoutChg>
        <pc:sldLayoutChg chg="addSp delSp modSp mod">
          <pc:chgData name="GOMEZ, Paula" userId="c93cf399-3ed7-4230-9282-8831e3fe5ae7" providerId="ADAL" clId="{8772BE42-EF42-4187-B69B-DBDBF99920C9}" dt="2023-06-05T08:14:15.806" v="448"/>
          <pc:sldLayoutMkLst>
            <pc:docMk/>
            <pc:sldMasterMk cId="0" sldId="2147483648"/>
            <pc:sldLayoutMk cId="0" sldId="2147483661"/>
          </pc:sldLayoutMkLst>
          <pc:picChg chg="add mod">
            <ac:chgData name="GOMEZ, Paula" userId="c93cf399-3ed7-4230-9282-8831e3fe5ae7" providerId="ADAL" clId="{8772BE42-EF42-4187-B69B-DBDBF99920C9}" dt="2023-06-05T08:12:45.531" v="421"/>
            <ac:picMkLst>
              <pc:docMk/>
              <pc:sldMasterMk cId="0" sldId="2147483648"/>
              <pc:sldLayoutMk cId="0" sldId="2147483661"/>
              <ac:picMk id="12" creationId="{DA7D1620-2A5D-4AF3-A7A0-663CC6A65FE5}"/>
            </ac:picMkLst>
          </pc:picChg>
          <pc:picChg chg="add mod">
            <ac:chgData name="GOMEZ, Paula" userId="c93cf399-3ed7-4230-9282-8831e3fe5ae7" providerId="ADAL" clId="{8772BE42-EF42-4187-B69B-DBDBF99920C9}" dt="2023-06-05T08:14:15.806" v="448"/>
            <ac:picMkLst>
              <pc:docMk/>
              <pc:sldMasterMk cId="0" sldId="2147483648"/>
              <pc:sldLayoutMk cId="0" sldId="2147483661"/>
              <ac:picMk id="13" creationId="{A9DE9043-C42A-4E0D-872E-7950D7F68979}"/>
            </ac:picMkLst>
          </pc:picChg>
          <pc:picChg chg="del">
            <ac:chgData name="GOMEZ, Paula" userId="c93cf399-3ed7-4230-9282-8831e3fe5ae7" providerId="ADAL" clId="{8772BE42-EF42-4187-B69B-DBDBF99920C9}" dt="2023-06-05T08:12:45.045" v="420" actId="478"/>
            <ac:picMkLst>
              <pc:docMk/>
              <pc:sldMasterMk cId="0" sldId="2147483648"/>
              <pc:sldLayoutMk cId="0" sldId="2147483661"/>
              <ac:picMk id="192" creationId="{00000000-0000-0000-0000-000000000000}"/>
            </ac:picMkLst>
          </pc:picChg>
          <pc:picChg chg="del">
            <ac:chgData name="GOMEZ, Paula" userId="c93cf399-3ed7-4230-9282-8831e3fe5ae7" providerId="ADAL" clId="{8772BE42-EF42-4187-B69B-DBDBF99920C9}" dt="2023-06-05T08:14:15.232" v="447" actId="478"/>
            <ac:picMkLst>
              <pc:docMk/>
              <pc:sldMasterMk cId="0" sldId="2147483648"/>
              <pc:sldLayoutMk cId="0" sldId="2147483661"/>
              <ac:picMk id="198" creationId="{00000000-0000-0000-0000-000000000000}"/>
            </ac:picMkLst>
          </pc:picChg>
        </pc:sldLayoutChg>
        <pc:sldLayoutChg chg="del">
          <pc:chgData name="GOMEZ, Paula" userId="c93cf399-3ed7-4230-9282-8831e3fe5ae7" providerId="ADAL" clId="{8772BE42-EF42-4187-B69B-DBDBF99920C9}" dt="2023-06-05T08:12:50.615" v="422" actId="2696"/>
          <pc:sldLayoutMkLst>
            <pc:docMk/>
            <pc:sldMasterMk cId="0" sldId="2147483648"/>
            <pc:sldLayoutMk cId="0" sldId="2147483662"/>
          </pc:sldLayoutMkLst>
        </pc:sldLayoutChg>
        <pc:sldLayoutChg chg="addSp delSp modSp mod">
          <pc:chgData name="GOMEZ, Paula" userId="c93cf399-3ed7-4230-9282-8831e3fe5ae7" providerId="ADAL" clId="{8772BE42-EF42-4187-B69B-DBDBF99920C9}" dt="2023-06-05T08:14:20.271" v="450"/>
          <pc:sldLayoutMkLst>
            <pc:docMk/>
            <pc:sldMasterMk cId="0" sldId="2147483648"/>
            <pc:sldLayoutMk cId="0" sldId="2147483663"/>
          </pc:sldLayoutMkLst>
          <pc:picChg chg="add mod">
            <ac:chgData name="GOMEZ, Paula" userId="c93cf399-3ed7-4230-9282-8831e3fe5ae7" providerId="ADAL" clId="{8772BE42-EF42-4187-B69B-DBDBF99920C9}" dt="2023-06-05T08:12:53.443" v="424"/>
            <ac:picMkLst>
              <pc:docMk/>
              <pc:sldMasterMk cId="0" sldId="2147483648"/>
              <pc:sldLayoutMk cId="0" sldId="2147483663"/>
              <ac:picMk id="10" creationId="{496D2C11-940C-4D67-92F1-C0F4232AC6F8}"/>
            </ac:picMkLst>
          </pc:picChg>
          <pc:picChg chg="add mod">
            <ac:chgData name="GOMEZ, Paula" userId="c93cf399-3ed7-4230-9282-8831e3fe5ae7" providerId="ADAL" clId="{8772BE42-EF42-4187-B69B-DBDBF99920C9}" dt="2023-06-05T08:14:20.271" v="450"/>
            <ac:picMkLst>
              <pc:docMk/>
              <pc:sldMasterMk cId="0" sldId="2147483648"/>
              <pc:sldLayoutMk cId="0" sldId="2147483663"/>
              <ac:picMk id="11" creationId="{C95B6B1D-D8D0-4501-8740-14B639DD33C9}"/>
            </ac:picMkLst>
          </pc:picChg>
          <pc:picChg chg="del">
            <ac:chgData name="GOMEZ, Paula" userId="c93cf399-3ed7-4230-9282-8831e3fe5ae7" providerId="ADAL" clId="{8772BE42-EF42-4187-B69B-DBDBF99920C9}" dt="2023-06-05T08:14:19.831" v="449" actId="478"/>
            <ac:picMkLst>
              <pc:docMk/>
              <pc:sldMasterMk cId="0" sldId="2147483648"/>
              <pc:sldLayoutMk cId="0" sldId="2147483663"/>
              <ac:picMk id="222" creationId="{00000000-0000-0000-0000-000000000000}"/>
            </ac:picMkLst>
          </pc:picChg>
          <pc:picChg chg="del">
            <ac:chgData name="GOMEZ, Paula" userId="c93cf399-3ed7-4230-9282-8831e3fe5ae7" providerId="ADAL" clId="{8772BE42-EF42-4187-B69B-DBDBF99920C9}" dt="2023-06-05T08:12:52.985" v="423" actId="478"/>
            <ac:picMkLst>
              <pc:docMk/>
              <pc:sldMasterMk cId="0" sldId="2147483648"/>
              <pc:sldLayoutMk cId="0" sldId="2147483663"/>
              <ac:picMk id="223" creationId="{00000000-0000-0000-0000-000000000000}"/>
            </ac:picMkLst>
          </pc:picChg>
        </pc:sldLayoutChg>
        <pc:sldLayoutChg chg="addSp delSp modSp mod">
          <pc:chgData name="GOMEZ, Paula" userId="c93cf399-3ed7-4230-9282-8831e3fe5ae7" providerId="ADAL" clId="{8772BE42-EF42-4187-B69B-DBDBF99920C9}" dt="2023-06-05T08:14:24.390" v="452"/>
          <pc:sldLayoutMkLst>
            <pc:docMk/>
            <pc:sldMasterMk cId="0" sldId="2147483648"/>
            <pc:sldLayoutMk cId="0" sldId="2147483664"/>
          </pc:sldLayoutMkLst>
          <pc:picChg chg="add mod">
            <ac:chgData name="GOMEZ, Paula" userId="c93cf399-3ed7-4230-9282-8831e3fe5ae7" providerId="ADAL" clId="{8772BE42-EF42-4187-B69B-DBDBF99920C9}" dt="2023-06-05T08:12:57.835" v="426"/>
            <ac:picMkLst>
              <pc:docMk/>
              <pc:sldMasterMk cId="0" sldId="2147483648"/>
              <pc:sldLayoutMk cId="0" sldId="2147483664"/>
              <ac:picMk id="10" creationId="{F496535E-C9B0-4264-A262-521D612AEF3A}"/>
            </ac:picMkLst>
          </pc:picChg>
          <pc:picChg chg="add mod">
            <ac:chgData name="GOMEZ, Paula" userId="c93cf399-3ed7-4230-9282-8831e3fe5ae7" providerId="ADAL" clId="{8772BE42-EF42-4187-B69B-DBDBF99920C9}" dt="2023-06-05T08:14:24.390" v="452"/>
            <ac:picMkLst>
              <pc:docMk/>
              <pc:sldMasterMk cId="0" sldId="2147483648"/>
              <pc:sldLayoutMk cId="0" sldId="2147483664"/>
              <ac:picMk id="11" creationId="{545FCAF4-9796-4E7B-B7CA-272EF191B1FD}"/>
            </ac:picMkLst>
          </pc:picChg>
          <pc:picChg chg="del">
            <ac:chgData name="GOMEZ, Paula" userId="c93cf399-3ed7-4230-9282-8831e3fe5ae7" providerId="ADAL" clId="{8772BE42-EF42-4187-B69B-DBDBF99920C9}" dt="2023-06-05T08:14:23.848" v="451" actId="478"/>
            <ac:picMkLst>
              <pc:docMk/>
              <pc:sldMasterMk cId="0" sldId="2147483648"/>
              <pc:sldLayoutMk cId="0" sldId="2147483664"/>
              <ac:picMk id="236" creationId="{00000000-0000-0000-0000-000000000000}"/>
            </ac:picMkLst>
          </pc:picChg>
          <pc:picChg chg="del">
            <ac:chgData name="GOMEZ, Paula" userId="c93cf399-3ed7-4230-9282-8831e3fe5ae7" providerId="ADAL" clId="{8772BE42-EF42-4187-B69B-DBDBF99920C9}" dt="2023-06-05T08:12:57.334" v="425" actId="478"/>
            <ac:picMkLst>
              <pc:docMk/>
              <pc:sldMasterMk cId="0" sldId="2147483648"/>
              <pc:sldLayoutMk cId="0" sldId="2147483664"/>
              <ac:picMk id="237" creationId="{00000000-0000-0000-0000-000000000000}"/>
            </ac:picMkLst>
          </pc:picChg>
        </pc:sldLayoutChg>
        <pc:sldLayoutChg chg="addSp delSp modSp mod">
          <pc:chgData name="GOMEZ, Paula" userId="c93cf399-3ed7-4230-9282-8831e3fe5ae7" providerId="ADAL" clId="{8772BE42-EF42-4187-B69B-DBDBF99920C9}" dt="2023-06-05T08:14:27.951" v="454"/>
          <pc:sldLayoutMkLst>
            <pc:docMk/>
            <pc:sldMasterMk cId="0" sldId="2147483648"/>
            <pc:sldLayoutMk cId="0" sldId="2147483665"/>
          </pc:sldLayoutMkLst>
          <pc:picChg chg="add mod">
            <ac:chgData name="GOMEZ, Paula" userId="c93cf399-3ed7-4230-9282-8831e3fe5ae7" providerId="ADAL" clId="{8772BE42-EF42-4187-B69B-DBDBF99920C9}" dt="2023-06-05T08:13:00.830" v="428"/>
            <ac:picMkLst>
              <pc:docMk/>
              <pc:sldMasterMk cId="0" sldId="2147483648"/>
              <pc:sldLayoutMk cId="0" sldId="2147483665"/>
              <ac:picMk id="9" creationId="{D13B1258-7E89-47A2-BC11-FF9E76B8D4F8}"/>
            </ac:picMkLst>
          </pc:picChg>
          <pc:picChg chg="add mod">
            <ac:chgData name="GOMEZ, Paula" userId="c93cf399-3ed7-4230-9282-8831e3fe5ae7" providerId="ADAL" clId="{8772BE42-EF42-4187-B69B-DBDBF99920C9}" dt="2023-06-05T08:14:27.951" v="454"/>
            <ac:picMkLst>
              <pc:docMk/>
              <pc:sldMasterMk cId="0" sldId="2147483648"/>
              <pc:sldLayoutMk cId="0" sldId="2147483665"/>
              <ac:picMk id="10" creationId="{E38809CD-2C4A-44A7-9F82-E4212EBE65CB}"/>
            </ac:picMkLst>
          </pc:picChg>
          <pc:picChg chg="del">
            <ac:chgData name="GOMEZ, Paula" userId="c93cf399-3ed7-4230-9282-8831e3fe5ae7" providerId="ADAL" clId="{8772BE42-EF42-4187-B69B-DBDBF99920C9}" dt="2023-06-05T08:14:27.520" v="453" actId="478"/>
            <ac:picMkLst>
              <pc:docMk/>
              <pc:sldMasterMk cId="0" sldId="2147483648"/>
              <pc:sldLayoutMk cId="0" sldId="2147483665"/>
              <ac:picMk id="250" creationId="{00000000-0000-0000-0000-000000000000}"/>
            </ac:picMkLst>
          </pc:picChg>
          <pc:picChg chg="del">
            <ac:chgData name="GOMEZ, Paula" userId="c93cf399-3ed7-4230-9282-8831e3fe5ae7" providerId="ADAL" clId="{8772BE42-EF42-4187-B69B-DBDBF99920C9}" dt="2023-06-05T08:13:00.365" v="427" actId="478"/>
            <ac:picMkLst>
              <pc:docMk/>
              <pc:sldMasterMk cId="0" sldId="2147483648"/>
              <pc:sldLayoutMk cId="0" sldId="2147483665"/>
              <ac:picMk id="251" creationId="{00000000-0000-0000-0000-000000000000}"/>
            </ac:picMkLst>
          </pc:picChg>
        </pc:sldLayoutChg>
        <pc:sldLayoutChg chg="addSp delSp modSp mod">
          <pc:chgData name="GOMEZ, Paula" userId="c93cf399-3ed7-4230-9282-8831e3fe5ae7" providerId="ADAL" clId="{8772BE42-EF42-4187-B69B-DBDBF99920C9}" dt="2023-06-05T08:14:31.847" v="456"/>
          <pc:sldLayoutMkLst>
            <pc:docMk/>
            <pc:sldMasterMk cId="0" sldId="2147483648"/>
            <pc:sldLayoutMk cId="0" sldId="2147483666"/>
          </pc:sldLayoutMkLst>
          <pc:picChg chg="add mod">
            <ac:chgData name="GOMEZ, Paula" userId="c93cf399-3ed7-4230-9282-8831e3fe5ae7" providerId="ADAL" clId="{8772BE42-EF42-4187-B69B-DBDBF99920C9}" dt="2023-06-05T08:13:03.875" v="430"/>
            <ac:picMkLst>
              <pc:docMk/>
              <pc:sldMasterMk cId="0" sldId="2147483648"/>
              <pc:sldLayoutMk cId="0" sldId="2147483666"/>
              <ac:picMk id="9" creationId="{657D935E-0D07-4B1A-8871-CB198975050C}"/>
            </ac:picMkLst>
          </pc:picChg>
          <pc:picChg chg="add mod">
            <ac:chgData name="GOMEZ, Paula" userId="c93cf399-3ed7-4230-9282-8831e3fe5ae7" providerId="ADAL" clId="{8772BE42-EF42-4187-B69B-DBDBF99920C9}" dt="2023-06-05T08:14:31.847" v="456"/>
            <ac:picMkLst>
              <pc:docMk/>
              <pc:sldMasterMk cId="0" sldId="2147483648"/>
              <pc:sldLayoutMk cId="0" sldId="2147483666"/>
              <ac:picMk id="10" creationId="{F0E1C618-8991-4453-918A-D713F9AB494D}"/>
            </ac:picMkLst>
          </pc:picChg>
          <pc:picChg chg="del">
            <ac:chgData name="GOMEZ, Paula" userId="c93cf399-3ed7-4230-9282-8831e3fe5ae7" providerId="ADAL" clId="{8772BE42-EF42-4187-B69B-DBDBF99920C9}" dt="2023-06-05T08:14:31.400" v="455" actId="478"/>
            <ac:picMkLst>
              <pc:docMk/>
              <pc:sldMasterMk cId="0" sldId="2147483648"/>
              <pc:sldLayoutMk cId="0" sldId="2147483666"/>
              <ac:picMk id="263" creationId="{00000000-0000-0000-0000-000000000000}"/>
            </ac:picMkLst>
          </pc:picChg>
          <pc:picChg chg="del">
            <ac:chgData name="GOMEZ, Paula" userId="c93cf399-3ed7-4230-9282-8831e3fe5ae7" providerId="ADAL" clId="{8772BE42-EF42-4187-B69B-DBDBF99920C9}" dt="2023-06-05T08:13:03.301" v="429" actId="478"/>
            <ac:picMkLst>
              <pc:docMk/>
              <pc:sldMasterMk cId="0" sldId="2147483648"/>
              <pc:sldLayoutMk cId="0" sldId="2147483666"/>
              <ac:picMk id="264" creationId="{00000000-0000-0000-0000-000000000000}"/>
            </ac:picMkLst>
          </pc:picChg>
        </pc:sldLayoutChg>
        <pc:sldLayoutChg chg="addSp delSp modSp mod">
          <pc:chgData name="GOMEZ, Paula" userId="c93cf399-3ed7-4230-9282-8831e3fe5ae7" providerId="ADAL" clId="{8772BE42-EF42-4187-B69B-DBDBF99920C9}" dt="2023-06-05T08:14:39.470" v="460"/>
          <pc:sldLayoutMkLst>
            <pc:docMk/>
            <pc:sldMasterMk cId="0" sldId="2147483648"/>
            <pc:sldLayoutMk cId="0" sldId="2147484858"/>
          </pc:sldLayoutMkLst>
          <pc:picChg chg="del">
            <ac:chgData name="GOMEZ, Paula" userId="c93cf399-3ed7-4230-9282-8831e3fe5ae7" providerId="ADAL" clId="{8772BE42-EF42-4187-B69B-DBDBF99920C9}" dt="2023-06-05T08:14:39.040" v="459" actId="478"/>
            <ac:picMkLst>
              <pc:docMk/>
              <pc:sldMasterMk cId="0" sldId="2147483648"/>
              <pc:sldLayoutMk cId="0" sldId="2147484858"/>
              <ac:picMk id="19" creationId="{00000000-0000-0000-0000-000000000000}"/>
            </ac:picMkLst>
          </pc:picChg>
          <pc:picChg chg="add mod">
            <ac:chgData name="GOMEZ, Paula" userId="c93cf399-3ed7-4230-9282-8831e3fe5ae7" providerId="ADAL" clId="{8772BE42-EF42-4187-B69B-DBDBF99920C9}" dt="2023-06-05T08:14:39.470" v="460"/>
            <ac:picMkLst>
              <pc:docMk/>
              <pc:sldMasterMk cId="0" sldId="2147483648"/>
              <pc:sldLayoutMk cId="0" sldId="2147484858"/>
              <ac:picMk id="20" creationId="{507A0927-73FE-4B96-BFDF-D7EDA1034B8E}"/>
            </ac:picMkLst>
          </pc:picChg>
        </pc:sldLayoutChg>
        <pc:sldLayoutChg chg="addSp delSp modSp mod">
          <pc:chgData name="GOMEZ, Paula" userId="c93cf399-3ed7-4230-9282-8831e3fe5ae7" providerId="ADAL" clId="{8772BE42-EF42-4187-B69B-DBDBF99920C9}" dt="2023-06-05T08:14:35.654" v="458"/>
          <pc:sldLayoutMkLst>
            <pc:docMk/>
            <pc:sldMasterMk cId="0" sldId="2147483648"/>
            <pc:sldLayoutMk cId="2690816949" sldId="2147484880"/>
          </pc:sldLayoutMkLst>
          <pc:picChg chg="del">
            <ac:chgData name="GOMEZ, Paula" userId="c93cf399-3ed7-4230-9282-8831e3fe5ae7" providerId="ADAL" clId="{8772BE42-EF42-4187-B69B-DBDBF99920C9}" dt="2023-06-05T08:14:35.192" v="457" actId="478"/>
            <ac:picMkLst>
              <pc:docMk/>
              <pc:sldMasterMk cId="0" sldId="2147483648"/>
              <pc:sldLayoutMk cId="2690816949" sldId="2147484880"/>
              <ac:picMk id="14" creationId="{00000000-0000-0000-0000-000000000000}"/>
            </ac:picMkLst>
          </pc:picChg>
          <pc:picChg chg="add mod">
            <ac:chgData name="GOMEZ, Paula" userId="c93cf399-3ed7-4230-9282-8831e3fe5ae7" providerId="ADAL" clId="{8772BE42-EF42-4187-B69B-DBDBF99920C9}" dt="2023-06-05T08:14:35.654" v="458"/>
            <ac:picMkLst>
              <pc:docMk/>
              <pc:sldMasterMk cId="0" sldId="2147483648"/>
              <pc:sldLayoutMk cId="2690816949" sldId="2147484880"/>
              <ac:picMk id="16" creationId="{4D25F236-E670-4B48-BA7F-C843A1223841}"/>
            </ac:picMkLst>
          </pc:picChg>
        </pc:sldLayoutChg>
      </pc:sldMasterChg>
      <pc:sldMasterChg chg="del delSldLayout">
        <pc:chgData name="GOMEZ, Paula" userId="c93cf399-3ed7-4230-9282-8831e3fe5ae7" providerId="ADAL" clId="{8772BE42-EF42-4187-B69B-DBDBF99920C9}" dt="2023-06-05T08:09:27.418" v="338" actId="2696"/>
        <pc:sldMasterMkLst>
          <pc:docMk/>
          <pc:sldMasterMk cId="19352866" sldId="2147483761"/>
        </pc:sldMasterMkLst>
        <pc:sldLayoutChg chg="del">
          <pc:chgData name="GOMEZ, Paula" userId="c93cf399-3ed7-4230-9282-8831e3fe5ae7" providerId="ADAL" clId="{8772BE42-EF42-4187-B69B-DBDBF99920C9}" dt="2023-06-05T08:09:27.389" v="327" actId="2696"/>
          <pc:sldLayoutMkLst>
            <pc:docMk/>
            <pc:sldMasterMk cId="19352866" sldId="2147483761"/>
            <pc:sldLayoutMk cId="2992809033" sldId="2147483763"/>
          </pc:sldLayoutMkLst>
        </pc:sldLayoutChg>
        <pc:sldLayoutChg chg="del">
          <pc:chgData name="GOMEZ, Paula" userId="c93cf399-3ed7-4230-9282-8831e3fe5ae7" providerId="ADAL" clId="{8772BE42-EF42-4187-B69B-DBDBF99920C9}" dt="2023-06-05T08:09:27.399" v="330" actId="2696"/>
          <pc:sldLayoutMkLst>
            <pc:docMk/>
            <pc:sldMasterMk cId="19352866" sldId="2147483761"/>
            <pc:sldLayoutMk cId="3724336043" sldId="2147483764"/>
          </pc:sldLayoutMkLst>
        </pc:sldLayoutChg>
        <pc:sldLayoutChg chg="del">
          <pc:chgData name="GOMEZ, Paula" userId="c93cf399-3ed7-4230-9282-8831e3fe5ae7" providerId="ADAL" clId="{8772BE42-EF42-4187-B69B-DBDBF99920C9}" dt="2023-06-05T08:09:27.402" v="331" actId="2696"/>
          <pc:sldLayoutMkLst>
            <pc:docMk/>
            <pc:sldMasterMk cId="19352866" sldId="2147483761"/>
            <pc:sldLayoutMk cId="2618931763" sldId="2147483765"/>
          </pc:sldLayoutMkLst>
        </pc:sldLayoutChg>
        <pc:sldLayoutChg chg="del">
          <pc:chgData name="GOMEZ, Paula" userId="c93cf399-3ed7-4230-9282-8831e3fe5ae7" providerId="ADAL" clId="{8772BE42-EF42-4187-B69B-DBDBF99920C9}" dt="2023-06-05T08:09:27.404" v="332" actId="2696"/>
          <pc:sldLayoutMkLst>
            <pc:docMk/>
            <pc:sldMasterMk cId="19352866" sldId="2147483761"/>
            <pc:sldLayoutMk cId="3736837534" sldId="2147483766"/>
          </pc:sldLayoutMkLst>
        </pc:sldLayoutChg>
        <pc:sldLayoutChg chg="del">
          <pc:chgData name="GOMEZ, Paula" userId="c93cf399-3ed7-4230-9282-8831e3fe5ae7" providerId="ADAL" clId="{8772BE42-EF42-4187-B69B-DBDBF99920C9}" dt="2023-06-05T08:09:27.406" v="333" actId="2696"/>
          <pc:sldLayoutMkLst>
            <pc:docMk/>
            <pc:sldMasterMk cId="19352866" sldId="2147483761"/>
            <pc:sldLayoutMk cId="1063752375" sldId="2147483767"/>
          </pc:sldLayoutMkLst>
        </pc:sldLayoutChg>
        <pc:sldLayoutChg chg="del">
          <pc:chgData name="GOMEZ, Paula" userId="c93cf399-3ed7-4230-9282-8831e3fe5ae7" providerId="ADAL" clId="{8772BE42-EF42-4187-B69B-DBDBF99920C9}" dt="2023-06-05T08:09:27.409" v="334" actId="2696"/>
          <pc:sldLayoutMkLst>
            <pc:docMk/>
            <pc:sldMasterMk cId="19352866" sldId="2147483761"/>
            <pc:sldLayoutMk cId="126808772" sldId="2147483768"/>
          </pc:sldLayoutMkLst>
        </pc:sldLayoutChg>
        <pc:sldLayoutChg chg="del">
          <pc:chgData name="GOMEZ, Paula" userId="c93cf399-3ed7-4230-9282-8831e3fe5ae7" providerId="ADAL" clId="{8772BE42-EF42-4187-B69B-DBDBF99920C9}" dt="2023-06-05T08:09:27.412" v="335" actId="2696"/>
          <pc:sldLayoutMkLst>
            <pc:docMk/>
            <pc:sldMasterMk cId="19352866" sldId="2147483761"/>
            <pc:sldLayoutMk cId="3625509648" sldId="2147483769"/>
          </pc:sldLayoutMkLst>
        </pc:sldLayoutChg>
        <pc:sldLayoutChg chg="del">
          <pc:chgData name="GOMEZ, Paula" userId="c93cf399-3ed7-4230-9282-8831e3fe5ae7" providerId="ADAL" clId="{8772BE42-EF42-4187-B69B-DBDBF99920C9}" dt="2023-06-05T08:09:27.413" v="336" actId="2696"/>
          <pc:sldLayoutMkLst>
            <pc:docMk/>
            <pc:sldMasterMk cId="19352866" sldId="2147483761"/>
            <pc:sldLayoutMk cId="2598386979" sldId="2147483770"/>
          </pc:sldLayoutMkLst>
        </pc:sldLayoutChg>
        <pc:sldLayoutChg chg="del">
          <pc:chgData name="GOMEZ, Paula" userId="c93cf399-3ed7-4230-9282-8831e3fe5ae7" providerId="ADAL" clId="{8772BE42-EF42-4187-B69B-DBDBF99920C9}" dt="2023-06-05T08:09:27.415" v="337" actId="2696"/>
          <pc:sldLayoutMkLst>
            <pc:docMk/>
            <pc:sldMasterMk cId="19352866" sldId="2147483761"/>
            <pc:sldLayoutMk cId="4018426610" sldId="2147483771"/>
          </pc:sldLayoutMkLst>
        </pc:sldLayoutChg>
        <pc:sldLayoutChg chg="del">
          <pc:chgData name="GOMEZ, Paula" userId="c93cf399-3ed7-4230-9282-8831e3fe5ae7" providerId="ADAL" clId="{8772BE42-EF42-4187-B69B-DBDBF99920C9}" dt="2023-06-05T08:09:27.393" v="328" actId="2696"/>
          <pc:sldLayoutMkLst>
            <pc:docMk/>
            <pc:sldMasterMk cId="19352866" sldId="2147483761"/>
            <pc:sldLayoutMk cId="2262953768" sldId="2147483990"/>
          </pc:sldLayoutMkLst>
        </pc:sldLayoutChg>
        <pc:sldLayoutChg chg="del">
          <pc:chgData name="GOMEZ, Paula" userId="c93cf399-3ed7-4230-9282-8831e3fe5ae7" providerId="ADAL" clId="{8772BE42-EF42-4187-B69B-DBDBF99920C9}" dt="2023-06-05T08:09:27.385" v="326" actId="2696"/>
          <pc:sldLayoutMkLst>
            <pc:docMk/>
            <pc:sldMasterMk cId="19352866" sldId="2147483761"/>
            <pc:sldLayoutMk cId="681889584" sldId="2147484289"/>
          </pc:sldLayoutMkLst>
        </pc:sldLayoutChg>
        <pc:sldLayoutChg chg="del">
          <pc:chgData name="GOMEZ, Paula" userId="c93cf399-3ed7-4230-9282-8831e3fe5ae7" providerId="ADAL" clId="{8772BE42-EF42-4187-B69B-DBDBF99920C9}" dt="2023-06-05T08:09:27.381" v="325" actId="2696"/>
          <pc:sldLayoutMkLst>
            <pc:docMk/>
            <pc:sldMasterMk cId="19352866" sldId="2147483761"/>
            <pc:sldLayoutMk cId="1828371406" sldId="2147484302"/>
          </pc:sldLayoutMkLst>
        </pc:sldLayoutChg>
        <pc:sldLayoutChg chg="del">
          <pc:chgData name="GOMEZ, Paula" userId="c93cf399-3ed7-4230-9282-8831e3fe5ae7" providerId="ADAL" clId="{8772BE42-EF42-4187-B69B-DBDBF99920C9}" dt="2023-06-05T08:09:27.397" v="329" actId="2696"/>
          <pc:sldLayoutMkLst>
            <pc:docMk/>
            <pc:sldMasterMk cId="19352866" sldId="2147483761"/>
            <pc:sldLayoutMk cId="2262953768" sldId="2147484303"/>
          </pc:sldLayoutMkLst>
        </pc:sldLayoutChg>
      </pc:sldMasterChg>
      <pc:sldMasterChg chg="del delSldLayout">
        <pc:chgData name="GOMEZ, Paula" userId="c93cf399-3ed7-4230-9282-8831e3fe5ae7" providerId="ADAL" clId="{8772BE42-EF42-4187-B69B-DBDBF99920C9}" dt="2023-06-05T08:09:26.506" v="324" actId="2696"/>
        <pc:sldMasterMkLst>
          <pc:docMk/>
          <pc:sldMasterMk cId="19352866" sldId="2147483793"/>
        </pc:sldMasterMkLst>
        <pc:sldLayoutChg chg="del">
          <pc:chgData name="GOMEZ, Paula" userId="c93cf399-3ed7-4230-9282-8831e3fe5ae7" providerId="ADAL" clId="{8772BE42-EF42-4187-B69B-DBDBF99920C9}" dt="2023-06-05T08:09:26.503" v="323" actId="2696"/>
          <pc:sldLayoutMkLst>
            <pc:docMk/>
            <pc:sldMasterMk cId="19352866" sldId="2147483793"/>
            <pc:sldLayoutMk cId="1591940078" sldId="2147483784"/>
          </pc:sldLayoutMkLst>
        </pc:sldLayoutChg>
        <pc:sldLayoutChg chg="del">
          <pc:chgData name="GOMEZ, Paula" userId="c93cf399-3ed7-4230-9282-8831e3fe5ae7" providerId="ADAL" clId="{8772BE42-EF42-4187-B69B-DBDBF99920C9}" dt="2023-06-05T08:09:26.469" v="311" actId="2696"/>
          <pc:sldLayoutMkLst>
            <pc:docMk/>
            <pc:sldMasterMk cId="19352866" sldId="2147483793"/>
            <pc:sldLayoutMk cId="1828371406" sldId="2147483794"/>
          </pc:sldLayoutMkLst>
        </pc:sldLayoutChg>
        <pc:sldLayoutChg chg="del">
          <pc:chgData name="GOMEZ, Paula" userId="c93cf399-3ed7-4230-9282-8831e3fe5ae7" providerId="ADAL" clId="{8772BE42-EF42-4187-B69B-DBDBF99920C9}" dt="2023-06-05T08:09:26.475" v="312" actId="2696"/>
          <pc:sldLayoutMkLst>
            <pc:docMk/>
            <pc:sldMasterMk cId="19352866" sldId="2147483793"/>
            <pc:sldLayoutMk cId="681889584" sldId="2147483795"/>
          </pc:sldLayoutMkLst>
        </pc:sldLayoutChg>
        <pc:sldLayoutChg chg="del">
          <pc:chgData name="GOMEZ, Paula" userId="c93cf399-3ed7-4230-9282-8831e3fe5ae7" providerId="ADAL" clId="{8772BE42-EF42-4187-B69B-DBDBF99920C9}" dt="2023-06-05T08:09:26.478" v="313" actId="2696"/>
          <pc:sldLayoutMkLst>
            <pc:docMk/>
            <pc:sldMasterMk cId="19352866" sldId="2147483793"/>
            <pc:sldLayoutMk cId="2992809033" sldId="2147483796"/>
          </pc:sldLayoutMkLst>
        </pc:sldLayoutChg>
        <pc:sldLayoutChg chg="del">
          <pc:chgData name="GOMEZ, Paula" userId="c93cf399-3ed7-4230-9282-8831e3fe5ae7" providerId="ADAL" clId="{8772BE42-EF42-4187-B69B-DBDBF99920C9}" dt="2023-06-05T08:09:26.481" v="314" actId="2696"/>
          <pc:sldLayoutMkLst>
            <pc:docMk/>
            <pc:sldMasterMk cId="19352866" sldId="2147483793"/>
            <pc:sldLayoutMk cId="2262953768" sldId="2147483797"/>
          </pc:sldLayoutMkLst>
        </pc:sldLayoutChg>
        <pc:sldLayoutChg chg="del">
          <pc:chgData name="GOMEZ, Paula" userId="c93cf399-3ed7-4230-9282-8831e3fe5ae7" providerId="ADAL" clId="{8772BE42-EF42-4187-B69B-DBDBF99920C9}" dt="2023-06-05T08:09:26.484" v="315" actId="2696"/>
          <pc:sldLayoutMkLst>
            <pc:docMk/>
            <pc:sldMasterMk cId="19352866" sldId="2147483793"/>
            <pc:sldLayoutMk cId="3724336043" sldId="2147483798"/>
          </pc:sldLayoutMkLst>
        </pc:sldLayoutChg>
        <pc:sldLayoutChg chg="del">
          <pc:chgData name="GOMEZ, Paula" userId="c93cf399-3ed7-4230-9282-8831e3fe5ae7" providerId="ADAL" clId="{8772BE42-EF42-4187-B69B-DBDBF99920C9}" dt="2023-06-05T08:09:26.486" v="316" actId="2696"/>
          <pc:sldLayoutMkLst>
            <pc:docMk/>
            <pc:sldMasterMk cId="19352866" sldId="2147483793"/>
            <pc:sldLayoutMk cId="2618931763" sldId="2147483799"/>
          </pc:sldLayoutMkLst>
        </pc:sldLayoutChg>
        <pc:sldLayoutChg chg="del">
          <pc:chgData name="GOMEZ, Paula" userId="c93cf399-3ed7-4230-9282-8831e3fe5ae7" providerId="ADAL" clId="{8772BE42-EF42-4187-B69B-DBDBF99920C9}" dt="2023-06-05T08:09:26.489" v="317" actId="2696"/>
          <pc:sldLayoutMkLst>
            <pc:docMk/>
            <pc:sldMasterMk cId="19352866" sldId="2147483793"/>
            <pc:sldLayoutMk cId="3736837534" sldId="2147483800"/>
          </pc:sldLayoutMkLst>
        </pc:sldLayoutChg>
        <pc:sldLayoutChg chg="del">
          <pc:chgData name="GOMEZ, Paula" userId="c93cf399-3ed7-4230-9282-8831e3fe5ae7" providerId="ADAL" clId="{8772BE42-EF42-4187-B69B-DBDBF99920C9}" dt="2023-06-05T08:09:26.492" v="318" actId="2696"/>
          <pc:sldLayoutMkLst>
            <pc:docMk/>
            <pc:sldMasterMk cId="19352866" sldId="2147483793"/>
            <pc:sldLayoutMk cId="1063752375" sldId="2147483801"/>
          </pc:sldLayoutMkLst>
        </pc:sldLayoutChg>
        <pc:sldLayoutChg chg="del">
          <pc:chgData name="GOMEZ, Paula" userId="c93cf399-3ed7-4230-9282-8831e3fe5ae7" providerId="ADAL" clId="{8772BE42-EF42-4187-B69B-DBDBF99920C9}" dt="2023-06-05T08:09:26.495" v="319" actId="2696"/>
          <pc:sldLayoutMkLst>
            <pc:docMk/>
            <pc:sldMasterMk cId="19352866" sldId="2147483793"/>
            <pc:sldLayoutMk cId="126808772" sldId="2147483802"/>
          </pc:sldLayoutMkLst>
        </pc:sldLayoutChg>
        <pc:sldLayoutChg chg="del">
          <pc:chgData name="GOMEZ, Paula" userId="c93cf399-3ed7-4230-9282-8831e3fe5ae7" providerId="ADAL" clId="{8772BE42-EF42-4187-B69B-DBDBF99920C9}" dt="2023-06-05T08:09:26.497" v="320" actId="2696"/>
          <pc:sldLayoutMkLst>
            <pc:docMk/>
            <pc:sldMasterMk cId="19352866" sldId="2147483793"/>
            <pc:sldLayoutMk cId="3625509648" sldId="2147483803"/>
          </pc:sldLayoutMkLst>
        </pc:sldLayoutChg>
        <pc:sldLayoutChg chg="del">
          <pc:chgData name="GOMEZ, Paula" userId="c93cf399-3ed7-4230-9282-8831e3fe5ae7" providerId="ADAL" clId="{8772BE42-EF42-4187-B69B-DBDBF99920C9}" dt="2023-06-05T08:09:26.499" v="321" actId="2696"/>
          <pc:sldLayoutMkLst>
            <pc:docMk/>
            <pc:sldMasterMk cId="19352866" sldId="2147483793"/>
            <pc:sldLayoutMk cId="2598386979" sldId="2147483804"/>
          </pc:sldLayoutMkLst>
        </pc:sldLayoutChg>
        <pc:sldLayoutChg chg="del">
          <pc:chgData name="GOMEZ, Paula" userId="c93cf399-3ed7-4230-9282-8831e3fe5ae7" providerId="ADAL" clId="{8772BE42-EF42-4187-B69B-DBDBF99920C9}" dt="2023-06-05T08:09:26.501" v="322" actId="2696"/>
          <pc:sldLayoutMkLst>
            <pc:docMk/>
            <pc:sldMasterMk cId="19352866" sldId="2147483793"/>
            <pc:sldLayoutMk cId="4018426610" sldId="2147483805"/>
          </pc:sldLayoutMkLst>
        </pc:sldLayoutChg>
      </pc:sldMasterChg>
      <pc:sldMasterChg chg="del delSldLayout">
        <pc:chgData name="GOMEZ, Paula" userId="c93cf399-3ed7-4230-9282-8831e3fe5ae7" providerId="ADAL" clId="{8772BE42-EF42-4187-B69B-DBDBF99920C9}" dt="2023-06-05T08:09:28.315" v="351" actId="2696"/>
        <pc:sldMasterMkLst>
          <pc:docMk/>
          <pc:sldMasterMk cId="474582552" sldId="2147483934"/>
        </pc:sldMasterMkLst>
        <pc:sldLayoutChg chg="del">
          <pc:chgData name="GOMEZ, Paula" userId="c93cf399-3ed7-4230-9282-8831e3fe5ae7" providerId="ADAL" clId="{8772BE42-EF42-4187-B69B-DBDBF99920C9}" dt="2023-06-05T08:09:28.284" v="339" actId="2696"/>
          <pc:sldLayoutMkLst>
            <pc:docMk/>
            <pc:sldMasterMk cId="474582552" sldId="2147483934"/>
            <pc:sldLayoutMk cId="1909478349" sldId="2147483935"/>
          </pc:sldLayoutMkLst>
        </pc:sldLayoutChg>
        <pc:sldLayoutChg chg="del">
          <pc:chgData name="GOMEZ, Paula" userId="c93cf399-3ed7-4230-9282-8831e3fe5ae7" providerId="ADAL" clId="{8772BE42-EF42-4187-B69B-DBDBF99920C9}" dt="2023-06-05T08:09:28.288" v="340" actId="2696"/>
          <pc:sldLayoutMkLst>
            <pc:docMk/>
            <pc:sldMasterMk cId="474582552" sldId="2147483934"/>
            <pc:sldLayoutMk cId="2514989419" sldId="2147483936"/>
          </pc:sldLayoutMkLst>
        </pc:sldLayoutChg>
        <pc:sldLayoutChg chg="del">
          <pc:chgData name="GOMEZ, Paula" userId="c93cf399-3ed7-4230-9282-8831e3fe5ae7" providerId="ADAL" clId="{8772BE42-EF42-4187-B69B-DBDBF99920C9}" dt="2023-06-05T08:09:28.291" v="341" actId="2696"/>
          <pc:sldLayoutMkLst>
            <pc:docMk/>
            <pc:sldMasterMk cId="474582552" sldId="2147483934"/>
            <pc:sldLayoutMk cId="2662074888" sldId="2147483937"/>
          </pc:sldLayoutMkLst>
        </pc:sldLayoutChg>
        <pc:sldLayoutChg chg="del">
          <pc:chgData name="GOMEZ, Paula" userId="c93cf399-3ed7-4230-9282-8831e3fe5ae7" providerId="ADAL" clId="{8772BE42-EF42-4187-B69B-DBDBF99920C9}" dt="2023-06-05T08:09:28.294" v="342" actId="2696"/>
          <pc:sldLayoutMkLst>
            <pc:docMk/>
            <pc:sldMasterMk cId="474582552" sldId="2147483934"/>
            <pc:sldLayoutMk cId="1993467397" sldId="2147483938"/>
          </pc:sldLayoutMkLst>
        </pc:sldLayoutChg>
        <pc:sldLayoutChg chg="del">
          <pc:chgData name="GOMEZ, Paula" userId="c93cf399-3ed7-4230-9282-8831e3fe5ae7" providerId="ADAL" clId="{8772BE42-EF42-4187-B69B-DBDBF99920C9}" dt="2023-06-05T08:09:28.297" v="343" actId="2696"/>
          <pc:sldLayoutMkLst>
            <pc:docMk/>
            <pc:sldMasterMk cId="474582552" sldId="2147483934"/>
            <pc:sldLayoutMk cId="547059359" sldId="2147483939"/>
          </pc:sldLayoutMkLst>
        </pc:sldLayoutChg>
        <pc:sldLayoutChg chg="del">
          <pc:chgData name="GOMEZ, Paula" userId="c93cf399-3ed7-4230-9282-8831e3fe5ae7" providerId="ADAL" clId="{8772BE42-EF42-4187-B69B-DBDBF99920C9}" dt="2023-06-05T08:09:28.300" v="344" actId="2696"/>
          <pc:sldLayoutMkLst>
            <pc:docMk/>
            <pc:sldMasterMk cId="474582552" sldId="2147483934"/>
            <pc:sldLayoutMk cId="3946919063" sldId="2147483940"/>
          </pc:sldLayoutMkLst>
        </pc:sldLayoutChg>
        <pc:sldLayoutChg chg="del">
          <pc:chgData name="GOMEZ, Paula" userId="c93cf399-3ed7-4230-9282-8831e3fe5ae7" providerId="ADAL" clId="{8772BE42-EF42-4187-B69B-DBDBF99920C9}" dt="2023-06-05T08:09:28.301" v="345" actId="2696"/>
          <pc:sldLayoutMkLst>
            <pc:docMk/>
            <pc:sldMasterMk cId="474582552" sldId="2147483934"/>
            <pc:sldLayoutMk cId="1649474066" sldId="2147483941"/>
          </pc:sldLayoutMkLst>
        </pc:sldLayoutChg>
        <pc:sldLayoutChg chg="del">
          <pc:chgData name="GOMEZ, Paula" userId="c93cf399-3ed7-4230-9282-8831e3fe5ae7" providerId="ADAL" clId="{8772BE42-EF42-4187-B69B-DBDBF99920C9}" dt="2023-06-05T08:09:28.303" v="346" actId="2696"/>
          <pc:sldLayoutMkLst>
            <pc:docMk/>
            <pc:sldMasterMk cId="474582552" sldId="2147483934"/>
            <pc:sldLayoutMk cId="827747565" sldId="2147483942"/>
          </pc:sldLayoutMkLst>
        </pc:sldLayoutChg>
        <pc:sldLayoutChg chg="del">
          <pc:chgData name="GOMEZ, Paula" userId="c93cf399-3ed7-4230-9282-8831e3fe5ae7" providerId="ADAL" clId="{8772BE42-EF42-4187-B69B-DBDBF99920C9}" dt="2023-06-05T08:09:28.305" v="347" actId="2696"/>
          <pc:sldLayoutMkLst>
            <pc:docMk/>
            <pc:sldMasterMk cId="474582552" sldId="2147483934"/>
            <pc:sldLayoutMk cId="2312680064" sldId="2147483943"/>
          </pc:sldLayoutMkLst>
        </pc:sldLayoutChg>
        <pc:sldLayoutChg chg="del">
          <pc:chgData name="GOMEZ, Paula" userId="c93cf399-3ed7-4230-9282-8831e3fe5ae7" providerId="ADAL" clId="{8772BE42-EF42-4187-B69B-DBDBF99920C9}" dt="2023-06-05T08:09:28.307" v="348" actId="2696"/>
          <pc:sldLayoutMkLst>
            <pc:docMk/>
            <pc:sldMasterMk cId="474582552" sldId="2147483934"/>
            <pc:sldLayoutMk cId="2196541478" sldId="2147483944"/>
          </pc:sldLayoutMkLst>
        </pc:sldLayoutChg>
        <pc:sldLayoutChg chg="del">
          <pc:chgData name="GOMEZ, Paula" userId="c93cf399-3ed7-4230-9282-8831e3fe5ae7" providerId="ADAL" clId="{8772BE42-EF42-4187-B69B-DBDBF99920C9}" dt="2023-06-05T08:09:28.310" v="349" actId="2696"/>
          <pc:sldLayoutMkLst>
            <pc:docMk/>
            <pc:sldMasterMk cId="474582552" sldId="2147483934"/>
            <pc:sldLayoutMk cId="2955818520" sldId="2147483945"/>
          </pc:sldLayoutMkLst>
        </pc:sldLayoutChg>
        <pc:sldLayoutChg chg="del">
          <pc:chgData name="GOMEZ, Paula" userId="c93cf399-3ed7-4230-9282-8831e3fe5ae7" providerId="ADAL" clId="{8772BE42-EF42-4187-B69B-DBDBF99920C9}" dt="2023-06-05T08:09:28.312" v="350" actId="2696"/>
          <pc:sldLayoutMkLst>
            <pc:docMk/>
            <pc:sldMasterMk cId="474582552" sldId="2147483934"/>
            <pc:sldLayoutMk cId="2401810610" sldId="2147483947"/>
          </pc:sldLayoutMkLst>
        </pc:sldLayoutChg>
      </pc:sldMasterChg>
      <pc:sldMasterChg chg="del delSldLayout">
        <pc:chgData name="GOMEZ, Paula" userId="c93cf399-3ed7-4230-9282-8831e3fe5ae7" providerId="ADAL" clId="{8772BE42-EF42-4187-B69B-DBDBF99920C9}" dt="2023-06-05T08:09:29.211" v="365" actId="2696"/>
        <pc:sldMasterMkLst>
          <pc:docMk/>
          <pc:sldMasterMk cId="19352866" sldId="2147484305"/>
        </pc:sldMasterMkLst>
        <pc:sldLayoutChg chg="del">
          <pc:chgData name="GOMEZ, Paula" userId="c93cf399-3ed7-4230-9282-8831e3fe5ae7" providerId="ADAL" clId="{8772BE42-EF42-4187-B69B-DBDBF99920C9}" dt="2023-06-05T08:09:29.180" v="352" actId="2696"/>
          <pc:sldLayoutMkLst>
            <pc:docMk/>
            <pc:sldMasterMk cId="19352866" sldId="2147484305"/>
            <pc:sldLayoutMk cId="1828371406" sldId="2147484306"/>
          </pc:sldLayoutMkLst>
        </pc:sldLayoutChg>
        <pc:sldLayoutChg chg="del">
          <pc:chgData name="GOMEZ, Paula" userId="c93cf399-3ed7-4230-9282-8831e3fe5ae7" providerId="ADAL" clId="{8772BE42-EF42-4187-B69B-DBDBF99920C9}" dt="2023-06-05T08:09:29.184" v="353" actId="2696"/>
          <pc:sldLayoutMkLst>
            <pc:docMk/>
            <pc:sldMasterMk cId="19352866" sldId="2147484305"/>
            <pc:sldLayoutMk cId="681889584" sldId="2147484307"/>
          </pc:sldLayoutMkLst>
        </pc:sldLayoutChg>
        <pc:sldLayoutChg chg="del">
          <pc:chgData name="GOMEZ, Paula" userId="c93cf399-3ed7-4230-9282-8831e3fe5ae7" providerId="ADAL" clId="{8772BE42-EF42-4187-B69B-DBDBF99920C9}" dt="2023-06-05T08:09:29.187" v="354" actId="2696"/>
          <pc:sldLayoutMkLst>
            <pc:docMk/>
            <pc:sldMasterMk cId="19352866" sldId="2147484305"/>
            <pc:sldLayoutMk cId="2992809033" sldId="2147484308"/>
          </pc:sldLayoutMkLst>
        </pc:sldLayoutChg>
        <pc:sldLayoutChg chg="del">
          <pc:chgData name="GOMEZ, Paula" userId="c93cf399-3ed7-4230-9282-8831e3fe5ae7" providerId="ADAL" clId="{8772BE42-EF42-4187-B69B-DBDBF99920C9}" dt="2023-06-05T08:09:29.190" v="355" actId="2696"/>
          <pc:sldLayoutMkLst>
            <pc:docMk/>
            <pc:sldMasterMk cId="19352866" sldId="2147484305"/>
            <pc:sldLayoutMk cId="2262953768" sldId="2147484309"/>
          </pc:sldLayoutMkLst>
        </pc:sldLayoutChg>
        <pc:sldLayoutChg chg="del">
          <pc:chgData name="GOMEZ, Paula" userId="c93cf399-3ed7-4230-9282-8831e3fe5ae7" providerId="ADAL" clId="{8772BE42-EF42-4187-B69B-DBDBF99920C9}" dt="2023-06-05T08:09:29.192" v="356" actId="2696"/>
          <pc:sldLayoutMkLst>
            <pc:docMk/>
            <pc:sldMasterMk cId="19352866" sldId="2147484305"/>
            <pc:sldLayoutMk cId="3724336043" sldId="2147484310"/>
          </pc:sldLayoutMkLst>
        </pc:sldLayoutChg>
        <pc:sldLayoutChg chg="del">
          <pc:chgData name="GOMEZ, Paula" userId="c93cf399-3ed7-4230-9282-8831e3fe5ae7" providerId="ADAL" clId="{8772BE42-EF42-4187-B69B-DBDBF99920C9}" dt="2023-06-05T08:09:29.195" v="357" actId="2696"/>
          <pc:sldLayoutMkLst>
            <pc:docMk/>
            <pc:sldMasterMk cId="19352866" sldId="2147484305"/>
            <pc:sldLayoutMk cId="2618931763" sldId="2147484311"/>
          </pc:sldLayoutMkLst>
        </pc:sldLayoutChg>
        <pc:sldLayoutChg chg="del">
          <pc:chgData name="GOMEZ, Paula" userId="c93cf399-3ed7-4230-9282-8831e3fe5ae7" providerId="ADAL" clId="{8772BE42-EF42-4187-B69B-DBDBF99920C9}" dt="2023-06-05T08:09:29.197" v="358" actId="2696"/>
          <pc:sldLayoutMkLst>
            <pc:docMk/>
            <pc:sldMasterMk cId="19352866" sldId="2147484305"/>
            <pc:sldLayoutMk cId="3736837534" sldId="2147484312"/>
          </pc:sldLayoutMkLst>
        </pc:sldLayoutChg>
        <pc:sldLayoutChg chg="del">
          <pc:chgData name="GOMEZ, Paula" userId="c93cf399-3ed7-4230-9282-8831e3fe5ae7" providerId="ADAL" clId="{8772BE42-EF42-4187-B69B-DBDBF99920C9}" dt="2023-06-05T08:09:29.199" v="359" actId="2696"/>
          <pc:sldLayoutMkLst>
            <pc:docMk/>
            <pc:sldMasterMk cId="19352866" sldId="2147484305"/>
            <pc:sldLayoutMk cId="1063752375" sldId="2147484313"/>
          </pc:sldLayoutMkLst>
        </pc:sldLayoutChg>
        <pc:sldLayoutChg chg="del">
          <pc:chgData name="GOMEZ, Paula" userId="c93cf399-3ed7-4230-9282-8831e3fe5ae7" providerId="ADAL" clId="{8772BE42-EF42-4187-B69B-DBDBF99920C9}" dt="2023-06-05T08:09:29.200" v="360" actId="2696"/>
          <pc:sldLayoutMkLst>
            <pc:docMk/>
            <pc:sldMasterMk cId="19352866" sldId="2147484305"/>
            <pc:sldLayoutMk cId="126808772" sldId="2147484314"/>
          </pc:sldLayoutMkLst>
        </pc:sldLayoutChg>
        <pc:sldLayoutChg chg="del">
          <pc:chgData name="GOMEZ, Paula" userId="c93cf399-3ed7-4230-9282-8831e3fe5ae7" providerId="ADAL" clId="{8772BE42-EF42-4187-B69B-DBDBF99920C9}" dt="2023-06-05T08:09:29.202" v="361" actId="2696"/>
          <pc:sldLayoutMkLst>
            <pc:docMk/>
            <pc:sldMasterMk cId="19352866" sldId="2147484305"/>
            <pc:sldLayoutMk cId="3625509648" sldId="2147484315"/>
          </pc:sldLayoutMkLst>
        </pc:sldLayoutChg>
        <pc:sldLayoutChg chg="del">
          <pc:chgData name="GOMEZ, Paula" userId="c93cf399-3ed7-4230-9282-8831e3fe5ae7" providerId="ADAL" clId="{8772BE42-EF42-4187-B69B-DBDBF99920C9}" dt="2023-06-05T08:09:29.204" v="362" actId="2696"/>
          <pc:sldLayoutMkLst>
            <pc:docMk/>
            <pc:sldMasterMk cId="19352866" sldId="2147484305"/>
            <pc:sldLayoutMk cId="2598386979" sldId="2147484316"/>
          </pc:sldLayoutMkLst>
        </pc:sldLayoutChg>
        <pc:sldLayoutChg chg="del">
          <pc:chgData name="GOMEZ, Paula" userId="c93cf399-3ed7-4230-9282-8831e3fe5ae7" providerId="ADAL" clId="{8772BE42-EF42-4187-B69B-DBDBF99920C9}" dt="2023-06-05T08:09:29.205" v="363" actId="2696"/>
          <pc:sldLayoutMkLst>
            <pc:docMk/>
            <pc:sldMasterMk cId="19352866" sldId="2147484305"/>
            <pc:sldLayoutMk cId="4018426610" sldId="2147484317"/>
          </pc:sldLayoutMkLst>
        </pc:sldLayoutChg>
        <pc:sldLayoutChg chg="del">
          <pc:chgData name="GOMEZ, Paula" userId="c93cf399-3ed7-4230-9282-8831e3fe5ae7" providerId="ADAL" clId="{8772BE42-EF42-4187-B69B-DBDBF99920C9}" dt="2023-06-05T08:09:29.207" v="364" actId="2696"/>
          <pc:sldLayoutMkLst>
            <pc:docMk/>
            <pc:sldMasterMk cId="19352866" sldId="2147484305"/>
            <pc:sldLayoutMk cId="1591940078" sldId="2147484318"/>
          </pc:sldLayoutMkLst>
        </pc:sldLayoutChg>
      </pc:sldMasterChg>
      <pc:sldMasterChg chg="del delSldLayout">
        <pc:chgData name="GOMEZ, Paula" userId="c93cf399-3ed7-4230-9282-8831e3fe5ae7" providerId="ADAL" clId="{8772BE42-EF42-4187-B69B-DBDBF99920C9}" dt="2023-06-05T08:09:25.442" v="310" actId="2696"/>
        <pc:sldMasterMkLst>
          <pc:docMk/>
          <pc:sldMasterMk cId="2919570389" sldId="2147484319"/>
        </pc:sldMasterMkLst>
        <pc:sldLayoutChg chg="del">
          <pc:chgData name="GOMEZ, Paula" userId="c93cf399-3ed7-4230-9282-8831e3fe5ae7" providerId="ADAL" clId="{8772BE42-EF42-4187-B69B-DBDBF99920C9}" dt="2023-06-05T08:09:25.411" v="299" actId="2696"/>
          <pc:sldLayoutMkLst>
            <pc:docMk/>
            <pc:sldMasterMk cId="2919570389" sldId="2147484319"/>
            <pc:sldLayoutMk cId="2748929486" sldId="2147484320"/>
          </pc:sldLayoutMkLst>
        </pc:sldLayoutChg>
        <pc:sldLayoutChg chg="del">
          <pc:chgData name="GOMEZ, Paula" userId="c93cf399-3ed7-4230-9282-8831e3fe5ae7" providerId="ADAL" clId="{8772BE42-EF42-4187-B69B-DBDBF99920C9}" dt="2023-06-05T08:09:25.414" v="300" actId="2696"/>
          <pc:sldLayoutMkLst>
            <pc:docMk/>
            <pc:sldMasterMk cId="2919570389" sldId="2147484319"/>
            <pc:sldLayoutMk cId="3383152697" sldId="2147484321"/>
          </pc:sldLayoutMkLst>
        </pc:sldLayoutChg>
        <pc:sldLayoutChg chg="del">
          <pc:chgData name="GOMEZ, Paula" userId="c93cf399-3ed7-4230-9282-8831e3fe5ae7" providerId="ADAL" clId="{8772BE42-EF42-4187-B69B-DBDBF99920C9}" dt="2023-06-05T08:09:25.417" v="301" actId="2696"/>
          <pc:sldLayoutMkLst>
            <pc:docMk/>
            <pc:sldMasterMk cId="2919570389" sldId="2147484319"/>
            <pc:sldLayoutMk cId="3399301984" sldId="2147484322"/>
          </pc:sldLayoutMkLst>
        </pc:sldLayoutChg>
        <pc:sldLayoutChg chg="del">
          <pc:chgData name="GOMEZ, Paula" userId="c93cf399-3ed7-4230-9282-8831e3fe5ae7" providerId="ADAL" clId="{8772BE42-EF42-4187-B69B-DBDBF99920C9}" dt="2023-06-05T08:09:25.420" v="302" actId="2696"/>
          <pc:sldLayoutMkLst>
            <pc:docMk/>
            <pc:sldMasterMk cId="2919570389" sldId="2147484319"/>
            <pc:sldLayoutMk cId="144393354" sldId="2147484323"/>
          </pc:sldLayoutMkLst>
        </pc:sldLayoutChg>
        <pc:sldLayoutChg chg="del">
          <pc:chgData name="GOMEZ, Paula" userId="c93cf399-3ed7-4230-9282-8831e3fe5ae7" providerId="ADAL" clId="{8772BE42-EF42-4187-B69B-DBDBF99920C9}" dt="2023-06-05T08:09:25.423" v="303" actId="2696"/>
          <pc:sldLayoutMkLst>
            <pc:docMk/>
            <pc:sldMasterMk cId="2919570389" sldId="2147484319"/>
            <pc:sldLayoutMk cId="4131772818" sldId="2147484324"/>
          </pc:sldLayoutMkLst>
        </pc:sldLayoutChg>
        <pc:sldLayoutChg chg="del">
          <pc:chgData name="GOMEZ, Paula" userId="c93cf399-3ed7-4230-9282-8831e3fe5ae7" providerId="ADAL" clId="{8772BE42-EF42-4187-B69B-DBDBF99920C9}" dt="2023-06-05T08:09:25.426" v="304" actId="2696"/>
          <pc:sldLayoutMkLst>
            <pc:docMk/>
            <pc:sldMasterMk cId="2919570389" sldId="2147484319"/>
            <pc:sldLayoutMk cId="748055872" sldId="2147484325"/>
          </pc:sldLayoutMkLst>
        </pc:sldLayoutChg>
        <pc:sldLayoutChg chg="del">
          <pc:chgData name="GOMEZ, Paula" userId="c93cf399-3ed7-4230-9282-8831e3fe5ae7" providerId="ADAL" clId="{8772BE42-EF42-4187-B69B-DBDBF99920C9}" dt="2023-06-05T08:09:25.428" v="305" actId="2696"/>
          <pc:sldLayoutMkLst>
            <pc:docMk/>
            <pc:sldMasterMk cId="2919570389" sldId="2147484319"/>
            <pc:sldLayoutMk cId="3210997078" sldId="2147484326"/>
          </pc:sldLayoutMkLst>
        </pc:sldLayoutChg>
        <pc:sldLayoutChg chg="del">
          <pc:chgData name="GOMEZ, Paula" userId="c93cf399-3ed7-4230-9282-8831e3fe5ae7" providerId="ADAL" clId="{8772BE42-EF42-4187-B69B-DBDBF99920C9}" dt="2023-06-05T08:09:25.431" v="306" actId="2696"/>
          <pc:sldLayoutMkLst>
            <pc:docMk/>
            <pc:sldMasterMk cId="2919570389" sldId="2147484319"/>
            <pc:sldLayoutMk cId="2620319211" sldId="2147484327"/>
          </pc:sldLayoutMkLst>
        </pc:sldLayoutChg>
        <pc:sldLayoutChg chg="del">
          <pc:chgData name="GOMEZ, Paula" userId="c93cf399-3ed7-4230-9282-8831e3fe5ae7" providerId="ADAL" clId="{8772BE42-EF42-4187-B69B-DBDBF99920C9}" dt="2023-06-05T08:09:25.433" v="307" actId="2696"/>
          <pc:sldLayoutMkLst>
            <pc:docMk/>
            <pc:sldMasterMk cId="2919570389" sldId="2147484319"/>
            <pc:sldLayoutMk cId="108104546" sldId="2147484328"/>
          </pc:sldLayoutMkLst>
        </pc:sldLayoutChg>
        <pc:sldLayoutChg chg="del">
          <pc:chgData name="GOMEZ, Paula" userId="c93cf399-3ed7-4230-9282-8831e3fe5ae7" providerId="ADAL" clId="{8772BE42-EF42-4187-B69B-DBDBF99920C9}" dt="2023-06-05T08:09:25.435" v="308" actId="2696"/>
          <pc:sldLayoutMkLst>
            <pc:docMk/>
            <pc:sldMasterMk cId="2919570389" sldId="2147484319"/>
            <pc:sldLayoutMk cId="1836361066" sldId="2147484329"/>
          </pc:sldLayoutMkLst>
        </pc:sldLayoutChg>
        <pc:sldLayoutChg chg="del">
          <pc:chgData name="GOMEZ, Paula" userId="c93cf399-3ed7-4230-9282-8831e3fe5ae7" providerId="ADAL" clId="{8772BE42-EF42-4187-B69B-DBDBF99920C9}" dt="2023-06-05T08:09:25.437" v="309" actId="2696"/>
          <pc:sldLayoutMkLst>
            <pc:docMk/>
            <pc:sldMasterMk cId="2919570389" sldId="2147484319"/>
            <pc:sldLayoutMk cId="385625448" sldId="2147484330"/>
          </pc:sldLayoutMkLst>
        </pc:sldLayoutChg>
      </pc:sldMasterChg>
      <pc:sldMasterChg chg="modSldLayout">
        <pc:chgData name="GOMEZ, Paula" userId="c93cf399-3ed7-4230-9282-8831e3fe5ae7" providerId="ADAL" clId="{8772BE42-EF42-4187-B69B-DBDBF99920C9}" dt="2023-06-05T08:06:06.198" v="203" actId="1076"/>
        <pc:sldMasterMkLst>
          <pc:docMk/>
          <pc:sldMasterMk cId="0" sldId="2147484847"/>
        </pc:sldMasterMkLst>
        <pc:sldLayoutChg chg="addSp delSp modSp mod">
          <pc:chgData name="GOMEZ, Paula" userId="c93cf399-3ed7-4230-9282-8831e3fe5ae7" providerId="ADAL" clId="{8772BE42-EF42-4187-B69B-DBDBF99920C9}" dt="2023-06-05T08:05:53.031" v="199" actId="1076"/>
          <pc:sldLayoutMkLst>
            <pc:docMk/>
            <pc:sldMasterMk cId="0" sldId="2147484847"/>
            <pc:sldLayoutMk cId="2048630263" sldId="2147484844"/>
          </pc:sldLayoutMkLst>
          <pc:picChg chg="add mod">
            <ac:chgData name="GOMEZ, Paula" userId="c93cf399-3ed7-4230-9282-8831e3fe5ae7" providerId="ADAL" clId="{8772BE42-EF42-4187-B69B-DBDBF99920C9}" dt="2023-06-05T08:05:53.031" v="199" actId="1076"/>
            <ac:picMkLst>
              <pc:docMk/>
              <pc:sldMasterMk cId="0" sldId="2147484847"/>
              <pc:sldLayoutMk cId="2048630263" sldId="2147484844"/>
              <ac:picMk id="15" creationId="{ED07D48D-723D-4FCA-B196-680152F31385}"/>
            </ac:picMkLst>
          </pc:picChg>
          <pc:picChg chg="del">
            <ac:chgData name="GOMEZ, Paula" userId="c93cf399-3ed7-4230-9282-8831e3fe5ae7" providerId="ADAL" clId="{8772BE42-EF42-4187-B69B-DBDBF99920C9}" dt="2023-06-05T08:05:33.360" v="195" actId="478"/>
            <ac:picMkLst>
              <pc:docMk/>
              <pc:sldMasterMk cId="0" sldId="2147484847"/>
              <pc:sldLayoutMk cId="2048630263" sldId="2147484844"/>
              <ac:picMk id="21" creationId="{00000000-0000-0000-0000-000000000000}"/>
            </ac:picMkLst>
          </pc:picChg>
        </pc:sldLayoutChg>
        <pc:sldLayoutChg chg="addSp delSp modSp mod">
          <pc:chgData name="GOMEZ, Paula" userId="c93cf399-3ed7-4230-9282-8831e3fe5ae7" providerId="ADAL" clId="{8772BE42-EF42-4187-B69B-DBDBF99920C9}" dt="2023-06-05T08:06:06.198" v="203" actId="1076"/>
          <pc:sldLayoutMkLst>
            <pc:docMk/>
            <pc:sldMasterMk cId="0" sldId="2147483648"/>
            <pc:sldLayoutMk cId="0" sldId="2147484858"/>
          </pc:sldLayoutMkLst>
          <pc:picChg chg="add mod">
            <ac:chgData name="GOMEZ, Paula" userId="c93cf399-3ed7-4230-9282-8831e3fe5ae7" providerId="ADAL" clId="{8772BE42-EF42-4187-B69B-DBDBF99920C9}" dt="2023-06-05T08:06:06.198" v="203" actId="1076"/>
            <ac:picMkLst>
              <pc:docMk/>
              <pc:sldMasterMk cId="0" sldId="2147483648"/>
              <pc:sldLayoutMk cId="0" sldId="2147484858"/>
              <ac:picMk id="14" creationId="{7062C099-E55F-42C2-9D51-6514EBA6A0E6}"/>
            </ac:picMkLst>
          </pc:picChg>
          <pc:picChg chg="del">
            <ac:chgData name="GOMEZ, Paula" userId="c93cf399-3ed7-4230-9282-8831e3fe5ae7" providerId="ADAL" clId="{8772BE42-EF42-4187-B69B-DBDBF99920C9}" dt="2023-06-05T08:05:57.378" v="200" actId="478"/>
            <ac:picMkLst>
              <pc:docMk/>
              <pc:sldMasterMk cId="0" sldId="2147483648"/>
              <pc:sldLayoutMk cId="0" sldId="2147484858"/>
              <ac:picMk id="18" creationId="{00000000-0000-0000-0000-000000000000}"/>
            </ac:picMkLst>
          </pc:picChg>
        </pc:sldLayoutChg>
      </pc:sldMasterChg>
    </pc:docChg>
  </pc:docChgLst>
  <pc:docChgLst>
    <pc:chgData name="GOMEZ, Paula" userId="S::gomezp@who.int::c93cf399-3ed7-4230-9282-8831e3fe5ae7" providerId="AD" clId="Web-{B4C412CD-EC3E-FCB7-1098-1E2F34FEDB57}"/>
    <pc:docChg chg="mod addSld modSld sldOrd">
      <pc:chgData name="GOMEZ, Paula" userId="S::gomezp@who.int::c93cf399-3ed7-4230-9282-8831e3fe5ae7" providerId="AD" clId="Web-{B4C412CD-EC3E-FCB7-1098-1E2F34FEDB57}" dt="2022-06-09T08:38:52.765" v="551" actId="20577"/>
      <pc:docMkLst>
        <pc:docMk/>
      </pc:docMkLst>
      <pc:sldChg chg="addSp delSp modSp">
        <pc:chgData name="GOMEZ, Paula" userId="S::gomezp@who.int::c93cf399-3ed7-4230-9282-8831e3fe5ae7" providerId="AD" clId="Web-{B4C412CD-EC3E-FCB7-1098-1E2F34FEDB57}" dt="2022-06-09T08:12:24.776" v="66" actId="20577"/>
        <pc:sldMkLst>
          <pc:docMk/>
          <pc:sldMk cId="1111313208" sldId="257"/>
        </pc:sldMkLst>
        <pc:spChg chg="del">
          <ac:chgData name="GOMEZ, Paula" userId="S::gomezp@who.int::c93cf399-3ed7-4230-9282-8831e3fe5ae7" providerId="AD" clId="Web-{B4C412CD-EC3E-FCB7-1098-1E2F34FEDB57}" dt="2022-06-09T08:09:19.615" v="24"/>
          <ac:spMkLst>
            <pc:docMk/>
            <pc:sldMk cId="1111313208" sldId="257"/>
            <ac:spMk id="2" creationId="{D558FEF9-113B-4BD8-9D3F-8CEBDC538539}"/>
          </ac:spMkLst>
        </pc:spChg>
        <pc:spChg chg="mod">
          <ac:chgData name="GOMEZ, Paula" userId="S::gomezp@who.int::c93cf399-3ed7-4230-9282-8831e3fe5ae7" providerId="AD" clId="Web-{B4C412CD-EC3E-FCB7-1098-1E2F34FEDB57}" dt="2022-06-09T08:12:24.776" v="66" actId="20577"/>
          <ac:spMkLst>
            <pc:docMk/>
            <pc:sldMk cId="1111313208" sldId="257"/>
            <ac:spMk id="3" creationId="{D2BDD53A-425A-4A4E-894E-7950B4292E71}"/>
          </ac:spMkLst>
        </pc:spChg>
        <pc:spChg chg="add mod">
          <ac:chgData name="GOMEZ, Paula" userId="S::gomezp@who.int::c93cf399-3ed7-4230-9282-8831e3fe5ae7" providerId="AD" clId="Web-{B4C412CD-EC3E-FCB7-1098-1E2F34FEDB57}" dt="2022-06-09T08:09:19.615" v="24"/>
          <ac:spMkLst>
            <pc:docMk/>
            <pc:sldMk cId="1111313208" sldId="257"/>
            <ac:spMk id="5" creationId="{A5856D2C-AB23-42C4-3D3C-13D52509F33D}"/>
          </ac:spMkLst>
        </pc:spChg>
        <pc:spChg chg="add del">
          <ac:chgData name="GOMEZ, Paula" userId="S::gomezp@who.int::c93cf399-3ed7-4230-9282-8831e3fe5ae7" providerId="AD" clId="Web-{B4C412CD-EC3E-FCB7-1098-1E2F34FEDB57}" dt="2022-06-09T08:10:29.273" v="49"/>
          <ac:spMkLst>
            <pc:docMk/>
            <pc:sldMk cId="1111313208" sldId="257"/>
            <ac:spMk id="7" creationId="{50D66F53-C2A4-A4A6-4CAA-A3F7F1757CFE}"/>
          </ac:spMkLst>
        </pc:spChg>
      </pc:sldChg>
      <pc:sldChg chg="modSp">
        <pc:chgData name="GOMEZ, Paula" userId="S::gomezp@who.int::c93cf399-3ed7-4230-9282-8831e3fe5ae7" providerId="AD" clId="Web-{B4C412CD-EC3E-FCB7-1098-1E2F34FEDB57}" dt="2022-06-09T08:15:10.717" v="102" actId="20577"/>
        <pc:sldMkLst>
          <pc:docMk/>
          <pc:sldMk cId="2863936422" sldId="258"/>
        </pc:sldMkLst>
        <pc:spChg chg="mod">
          <ac:chgData name="GOMEZ, Paula" userId="S::gomezp@who.int::c93cf399-3ed7-4230-9282-8831e3fe5ae7" providerId="AD" clId="Web-{B4C412CD-EC3E-FCB7-1098-1E2F34FEDB57}" dt="2022-06-09T08:15:10.717" v="102" actId="20577"/>
          <ac:spMkLst>
            <pc:docMk/>
            <pc:sldMk cId="2863936422" sldId="258"/>
            <ac:spMk id="20" creationId="{4E7B0F61-0285-4C3A-A8DE-6024C9DF5406}"/>
          </ac:spMkLst>
        </pc:spChg>
      </pc:sldChg>
      <pc:sldChg chg="modSp">
        <pc:chgData name="GOMEZ, Paula" userId="S::gomezp@who.int::c93cf399-3ed7-4230-9282-8831e3fe5ae7" providerId="AD" clId="Web-{B4C412CD-EC3E-FCB7-1098-1E2F34FEDB57}" dt="2022-06-09T08:15:18.077" v="104" actId="20577"/>
        <pc:sldMkLst>
          <pc:docMk/>
          <pc:sldMk cId="4064335033" sldId="259"/>
        </pc:sldMkLst>
        <pc:spChg chg="mod">
          <ac:chgData name="GOMEZ, Paula" userId="S::gomezp@who.int::c93cf399-3ed7-4230-9282-8831e3fe5ae7" providerId="AD" clId="Web-{B4C412CD-EC3E-FCB7-1098-1E2F34FEDB57}" dt="2022-06-09T08:15:18.077" v="104" actId="20577"/>
          <ac:spMkLst>
            <pc:docMk/>
            <pc:sldMk cId="4064335033" sldId="259"/>
            <ac:spMk id="20" creationId="{4E7B0F61-0285-4C3A-A8DE-6024C9DF5406}"/>
          </ac:spMkLst>
        </pc:spChg>
      </pc:sldChg>
      <pc:sldChg chg="modSp">
        <pc:chgData name="GOMEZ, Paula" userId="S::gomezp@who.int::c93cf399-3ed7-4230-9282-8831e3fe5ae7" providerId="AD" clId="Web-{B4C412CD-EC3E-FCB7-1098-1E2F34FEDB57}" dt="2022-06-09T08:15:30.983" v="107" actId="20577"/>
        <pc:sldMkLst>
          <pc:docMk/>
          <pc:sldMk cId="2339575515" sldId="260"/>
        </pc:sldMkLst>
        <pc:spChg chg="mod">
          <ac:chgData name="GOMEZ, Paula" userId="S::gomezp@who.int::c93cf399-3ed7-4230-9282-8831e3fe5ae7" providerId="AD" clId="Web-{B4C412CD-EC3E-FCB7-1098-1E2F34FEDB57}" dt="2022-06-09T08:15:30.983" v="107" actId="20577"/>
          <ac:spMkLst>
            <pc:docMk/>
            <pc:sldMk cId="2339575515" sldId="260"/>
            <ac:spMk id="20" creationId="{4E7B0F61-0285-4C3A-A8DE-6024C9DF5406}"/>
          </ac:spMkLst>
        </pc:spChg>
      </pc:sldChg>
      <pc:sldChg chg="modSp">
        <pc:chgData name="GOMEZ, Paula" userId="S::gomezp@who.int::c93cf399-3ed7-4230-9282-8831e3fe5ae7" providerId="AD" clId="Web-{B4C412CD-EC3E-FCB7-1098-1E2F34FEDB57}" dt="2022-06-09T08:15:54.280" v="113" actId="20577"/>
        <pc:sldMkLst>
          <pc:docMk/>
          <pc:sldMk cId="626812636" sldId="261"/>
        </pc:sldMkLst>
        <pc:spChg chg="mod">
          <ac:chgData name="GOMEZ, Paula" userId="S::gomezp@who.int::c93cf399-3ed7-4230-9282-8831e3fe5ae7" providerId="AD" clId="Web-{B4C412CD-EC3E-FCB7-1098-1E2F34FEDB57}" dt="2022-06-09T08:15:54.280" v="113" actId="20577"/>
          <ac:spMkLst>
            <pc:docMk/>
            <pc:sldMk cId="626812636" sldId="261"/>
            <ac:spMk id="20" creationId="{4E7B0F61-0285-4C3A-A8DE-6024C9DF5406}"/>
          </ac:spMkLst>
        </pc:spChg>
      </pc:sldChg>
      <pc:sldChg chg="modSp">
        <pc:chgData name="GOMEZ, Paula" userId="S::gomezp@who.int::c93cf399-3ed7-4230-9282-8831e3fe5ae7" providerId="AD" clId="Web-{B4C412CD-EC3E-FCB7-1098-1E2F34FEDB57}" dt="2022-06-09T08:17:05.860" v="131" actId="20577"/>
        <pc:sldMkLst>
          <pc:docMk/>
          <pc:sldMk cId="4122377839" sldId="263"/>
        </pc:sldMkLst>
        <pc:spChg chg="mod">
          <ac:chgData name="GOMEZ, Paula" userId="S::gomezp@who.int::c93cf399-3ed7-4230-9282-8831e3fe5ae7" providerId="AD" clId="Web-{B4C412CD-EC3E-FCB7-1098-1E2F34FEDB57}" dt="2022-06-09T08:11:25.790" v="55" actId="20577"/>
          <ac:spMkLst>
            <pc:docMk/>
            <pc:sldMk cId="4122377839" sldId="263"/>
            <ac:spMk id="3" creationId="{D2BDD53A-425A-4A4E-894E-7950B4292E71}"/>
          </ac:spMkLst>
        </pc:spChg>
        <pc:spChg chg="mod">
          <ac:chgData name="GOMEZ, Paula" userId="S::gomezp@who.int::c93cf399-3ed7-4230-9282-8831e3fe5ae7" providerId="AD" clId="Web-{B4C412CD-EC3E-FCB7-1098-1E2F34FEDB57}" dt="2022-06-09T08:17:05.860" v="131" actId="20577"/>
          <ac:spMkLst>
            <pc:docMk/>
            <pc:sldMk cId="4122377839" sldId="263"/>
            <ac:spMk id="21" creationId="{6C548A24-8BCE-4049-8463-7D28C2B75E15}"/>
          </ac:spMkLst>
        </pc:spChg>
      </pc:sldChg>
      <pc:sldChg chg="modSp">
        <pc:chgData name="GOMEZ, Paula" userId="S::gomezp@who.int::c93cf399-3ed7-4230-9282-8831e3fe5ae7" providerId="AD" clId="Web-{B4C412CD-EC3E-FCB7-1098-1E2F34FEDB57}" dt="2022-06-09T08:25:20.840" v="235" actId="20577"/>
        <pc:sldMkLst>
          <pc:docMk/>
          <pc:sldMk cId="2932958756" sldId="264"/>
        </pc:sldMkLst>
        <pc:spChg chg="mod">
          <ac:chgData name="GOMEZ, Paula" userId="S::gomezp@who.int::c93cf399-3ed7-4230-9282-8831e3fe5ae7" providerId="AD" clId="Web-{B4C412CD-EC3E-FCB7-1098-1E2F34FEDB57}" dt="2022-06-09T08:17:16.595" v="135" actId="20577"/>
          <ac:spMkLst>
            <pc:docMk/>
            <pc:sldMk cId="2932958756" sldId="264"/>
            <ac:spMk id="21" creationId="{6C548A24-8BCE-4049-8463-7D28C2B75E15}"/>
          </ac:spMkLst>
        </pc:spChg>
        <pc:spChg chg="mod">
          <ac:chgData name="GOMEZ, Paula" userId="S::gomezp@who.int::c93cf399-3ed7-4230-9282-8831e3fe5ae7" providerId="AD" clId="Web-{B4C412CD-EC3E-FCB7-1098-1E2F34FEDB57}" dt="2022-06-09T08:25:20.840" v="235" actId="20577"/>
          <ac:spMkLst>
            <pc:docMk/>
            <pc:sldMk cId="2932958756" sldId="264"/>
            <ac:spMk id="32" creationId="{6F9D7458-9109-4D0E-864C-8CEEE06B6C9F}"/>
          </ac:spMkLst>
        </pc:spChg>
      </pc:sldChg>
      <pc:sldChg chg="modSp">
        <pc:chgData name="GOMEZ, Paula" userId="S::gomezp@who.int::c93cf399-3ed7-4230-9282-8831e3fe5ae7" providerId="AD" clId="Web-{B4C412CD-EC3E-FCB7-1098-1E2F34FEDB57}" dt="2022-06-09T08:26:49.655" v="245" actId="20577"/>
        <pc:sldMkLst>
          <pc:docMk/>
          <pc:sldMk cId="1545620924" sldId="265"/>
        </pc:sldMkLst>
        <pc:spChg chg="mod">
          <ac:chgData name="GOMEZ, Paula" userId="S::gomezp@who.int::c93cf399-3ed7-4230-9282-8831e3fe5ae7" providerId="AD" clId="Web-{B4C412CD-EC3E-FCB7-1098-1E2F34FEDB57}" dt="2022-06-09T08:18:19.128" v="144" actId="20577"/>
          <ac:spMkLst>
            <pc:docMk/>
            <pc:sldMk cId="1545620924" sldId="265"/>
            <ac:spMk id="3" creationId="{D2BDD53A-425A-4A4E-894E-7950B4292E71}"/>
          </ac:spMkLst>
        </pc:spChg>
        <pc:spChg chg="mod">
          <ac:chgData name="GOMEZ, Paula" userId="S::gomezp@who.int::c93cf399-3ed7-4230-9282-8831e3fe5ae7" providerId="AD" clId="Web-{B4C412CD-EC3E-FCB7-1098-1E2F34FEDB57}" dt="2022-06-09T08:18:11.174" v="142" actId="20577"/>
          <ac:spMkLst>
            <pc:docMk/>
            <pc:sldMk cId="1545620924" sldId="265"/>
            <ac:spMk id="7" creationId="{70248492-CDE6-4D4F-B71F-7CE4A7B75904}"/>
          </ac:spMkLst>
        </pc:spChg>
        <pc:spChg chg="mod">
          <ac:chgData name="GOMEZ, Paula" userId="S::gomezp@who.int::c93cf399-3ed7-4230-9282-8831e3fe5ae7" providerId="AD" clId="Web-{B4C412CD-EC3E-FCB7-1098-1E2F34FEDB57}" dt="2022-06-09T08:26:49.655" v="245" actId="20577"/>
          <ac:spMkLst>
            <pc:docMk/>
            <pc:sldMk cId="1545620924" sldId="265"/>
            <ac:spMk id="21" creationId="{3D276689-47EB-49D1-ACE8-EF885EAFA57D}"/>
          </ac:spMkLst>
        </pc:spChg>
      </pc:sldChg>
      <pc:sldChg chg="modSp">
        <pc:chgData name="GOMEZ, Paula" userId="S::gomezp@who.int::c93cf399-3ed7-4230-9282-8831e3fe5ae7" providerId="AD" clId="Web-{B4C412CD-EC3E-FCB7-1098-1E2F34FEDB57}" dt="2022-06-09T08:18:45.019" v="153" actId="20577"/>
        <pc:sldMkLst>
          <pc:docMk/>
          <pc:sldMk cId="1792677638" sldId="266"/>
        </pc:sldMkLst>
        <pc:spChg chg="mod">
          <ac:chgData name="GOMEZ, Paula" userId="S::gomezp@who.int::c93cf399-3ed7-4230-9282-8831e3fe5ae7" providerId="AD" clId="Web-{B4C412CD-EC3E-FCB7-1098-1E2F34FEDB57}" dt="2022-06-09T08:18:45.019" v="153" actId="20577"/>
          <ac:spMkLst>
            <pc:docMk/>
            <pc:sldMk cId="1792677638" sldId="266"/>
            <ac:spMk id="7" creationId="{70248492-CDE6-4D4F-B71F-7CE4A7B75904}"/>
          </ac:spMkLst>
        </pc:spChg>
      </pc:sldChg>
      <pc:sldChg chg="modSp">
        <pc:chgData name="GOMEZ, Paula" userId="S::gomezp@who.int::c93cf399-3ed7-4230-9282-8831e3fe5ae7" providerId="AD" clId="Web-{B4C412CD-EC3E-FCB7-1098-1E2F34FEDB57}" dt="2022-06-09T08:26:46.467" v="244" actId="20577"/>
        <pc:sldMkLst>
          <pc:docMk/>
          <pc:sldMk cId="1937908641" sldId="267"/>
        </pc:sldMkLst>
        <pc:spChg chg="mod">
          <ac:chgData name="GOMEZ, Paula" userId="S::gomezp@who.int::c93cf399-3ed7-4230-9282-8831e3fe5ae7" providerId="AD" clId="Web-{B4C412CD-EC3E-FCB7-1098-1E2F34FEDB57}" dt="2022-06-09T08:19:03.675" v="154"/>
          <ac:spMkLst>
            <pc:docMk/>
            <pc:sldMk cId="1937908641" sldId="267"/>
            <ac:spMk id="3" creationId="{D2BDD53A-425A-4A4E-894E-7950B4292E71}"/>
          </ac:spMkLst>
        </pc:spChg>
        <pc:spChg chg="mod">
          <ac:chgData name="GOMEZ, Paula" userId="S::gomezp@who.int::c93cf399-3ed7-4230-9282-8831e3fe5ae7" providerId="AD" clId="Web-{B4C412CD-EC3E-FCB7-1098-1E2F34FEDB57}" dt="2022-06-09T08:26:46.467" v="244" actId="20577"/>
          <ac:spMkLst>
            <pc:docMk/>
            <pc:sldMk cId="1937908641" sldId="267"/>
            <ac:spMk id="4" creationId="{27D313A5-4269-4676-97B5-809FF1D545D0}"/>
          </ac:spMkLst>
        </pc:spChg>
        <pc:spChg chg="mod">
          <ac:chgData name="GOMEZ, Paula" userId="S::gomezp@who.int::c93cf399-3ed7-4230-9282-8831e3fe5ae7" providerId="AD" clId="Web-{B4C412CD-EC3E-FCB7-1098-1E2F34FEDB57}" dt="2022-06-09T08:19:28.957" v="160" actId="20577"/>
          <ac:spMkLst>
            <pc:docMk/>
            <pc:sldMk cId="1937908641" sldId="267"/>
            <ac:spMk id="7" creationId="{61A30278-138C-4B27-9010-E1F03A4E98E8}"/>
          </ac:spMkLst>
        </pc:spChg>
      </pc:sldChg>
      <pc:sldChg chg="modSp">
        <pc:chgData name="GOMEZ, Paula" userId="S::gomezp@who.int::c93cf399-3ed7-4230-9282-8831e3fe5ae7" providerId="AD" clId="Web-{B4C412CD-EC3E-FCB7-1098-1E2F34FEDB57}" dt="2022-06-09T08:26:10.685" v="238" actId="14100"/>
        <pc:sldMkLst>
          <pc:docMk/>
          <pc:sldMk cId="1464271752" sldId="268"/>
        </pc:sldMkLst>
        <pc:spChg chg="mod">
          <ac:chgData name="GOMEZ, Paula" userId="S::gomezp@who.int::c93cf399-3ed7-4230-9282-8831e3fe5ae7" providerId="AD" clId="Web-{B4C412CD-EC3E-FCB7-1098-1E2F34FEDB57}" dt="2022-06-09T08:26:10.685" v="238" actId="14100"/>
          <ac:spMkLst>
            <pc:docMk/>
            <pc:sldMk cId="1464271752" sldId="268"/>
            <ac:spMk id="4" creationId="{27D313A5-4269-4676-97B5-809FF1D545D0}"/>
          </ac:spMkLst>
        </pc:spChg>
        <pc:spChg chg="mod">
          <ac:chgData name="GOMEZ, Paula" userId="S::gomezp@who.int::c93cf399-3ed7-4230-9282-8831e3fe5ae7" providerId="AD" clId="Web-{B4C412CD-EC3E-FCB7-1098-1E2F34FEDB57}" dt="2022-06-09T08:19:41.348" v="167" actId="20577"/>
          <ac:spMkLst>
            <pc:docMk/>
            <pc:sldMk cId="1464271752" sldId="268"/>
            <ac:spMk id="7" creationId="{61A30278-138C-4B27-9010-E1F03A4E98E8}"/>
          </ac:spMkLst>
        </pc:spChg>
      </pc:sldChg>
      <pc:sldChg chg="modSp">
        <pc:chgData name="GOMEZ, Paula" userId="S::gomezp@who.int::c93cf399-3ed7-4230-9282-8831e3fe5ae7" providerId="AD" clId="Web-{B4C412CD-EC3E-FCB7-1098-1E2F34FEDB57}" dt="2022-06-09T08:26:33.514" v="241" actId="20577"/>
        <pc:sldMkLst>
          <pc:docMk/>
          <pc:sldMk cId="4210343683" sldId="269"/>
        </pc:sldMkLst>
        <pc:spChg chg="mod">
          <ac:chgData name="GOMEZ, Paula" userId="S::gomezp@who.int::c93cf399-3ed7-4230-9282-8831e3fe5ae7" providerId="AD" clId="Web-{B4C412CD-EC3E-FCB7-1098-1E2F34FEDB57}" dt="2022-06-09T08:20:18.896" v="177" actId="20577"/>
          <ac:spMkLst>
            <pc:docMk/>
            <pc:sldMk cId="4210343683" sldId="269"/>
            <ac:spMk id="3" creationId="{D2BDD53A-425A-4A4E-894E-7950B4292E71}"/>
          </ac:spMkLst>
        </pc:spChg>
        <pc:spChg chg="mod">
          <ac:chgData name="GOMEZ, Paula" userId="S::gomezp@who.int::c93cf399-3ed7-4230-9282-8831e3fe5ae7" providerId="AD" clId="Web-{B4C412CD-EC3E-FCB7-1098-1E2F34FEDB57}" dt="2022-06-09T08:26:33.514" v="241" actId="20577"/>
          <ac:spMkLst>
            <pc:docMk/>
            <pc:sldMk cId="4210343683" sldId="269"/>
            <ac:spMk id="5" creationId="{FFA80544-2B8E-47EE-BBCE-B4355DACD35F}"/>
          </ac:spMkLst>
        </pc:spChg>
        <pc:spChg chg="mod">
          <ac:chgData name="GOMEZ, Paula" userId="S::gomezp@who.int::c93cf399-3ed7-4230-9282-8831e3fe5ae7" providerId="AD" clId="Web-{B4C412CD-EC3E-FCB7-1098-1E2F34FEDB57}" dt="2022-06-09T08:19:51.864" v="172" actId="20577"/>
          <ac:spMkLst>
            <pc:docMk/>
            <pc:sldMk cId="4210343683" sldId="269"/>
            <ac:spMk id="7" creationId="{E5DA15F8-57E6-443C-8B11-38121974DAD9}"/>
          </ac:spMkLst>
        </pc:spChg>
      </pc:sldChg>
      <pc:sldChg chg="modSp">
        <pc:chgData name="GOMEZ, Paula" userId="S::gomezp@who.int::c93cf399-3ed7-4230-9282-8831e3fe5ae7" providerId="AD" clId="Web-{B4C412CD-EC3E-FCB7-1098-1E2F34FEDB57}" dt="2022-06-09T08:20:45.600" v="185" actId="20577"/>
        <pc:sldMkLst>
          <pc:docMk/>
          <pc:sldMk cId="2772403512" sldId="270"/>
        </pc:sldMkLst>
        <pc:spChg chg="mod">
          <ac:chgData name="GOMEZ, Paula" userId="S::gomezp@who.int::c93cf399-3ed7-4230-9282-8831e3fe5ae7" providerId="AD" clId="Web-{B4C412CD-EC3E-FCB7-1098-1E2F34FEDB57}" dt="2022-06-09T08:20:45.600" v="185" actId="20577"/>
          <ac:spMkLst>
            <pc:docMk/>
            <pc:sldMk cId="2772403512" sldId="270"/>
            <ac:spMk id="7" creationId="{E5DA15F8-57E6-443C-8B11-38121974DAD9}"/>
          </ac:spMkLst>
        </pc:spChg>
      </pc:sldChg>
      <pc:sldChg chg="addSp delSp modSp">
        <pc:chgData name="GOMEZ, Paula" userId="S::gomezp@who.int::c93cf399-3ed7-4230-9282-8831e3fe5ae7" providerId="AD" clId="Web-{B4C412CD-EC3E-FCB7-1098-1E2F34FEDB57}" dt="2022-06-09T08:38:52.765" v="551" actId="20577"/>
        <pc:sldMkLst>
          <pc:docMk/>
          <pc:sldMk cId="563851154" sldId="272"/>
        </pc:sldMkLst>
        <pc:spChg chg="add del">
          <ac:chgData name="GOMEZ, Paula" userId="S::gomezp@who.int::c93cf399-3ed7-4230-9282-8831e3fe5ae7" providerId="AD" clId="Web-{B4C412CD-EC3E-FCB7-1098-1E2F34FEDB57}" dt="2022-06-09T08:30:19.082" v="255"/>
          <ac:spMkLst>
            <pc:docMk/>
            <pc:sldMk cId="563851154" sldId="272"/>
            <ac:spMk id="2" creationId="{D5CB5480-2917-79DE-7FEC-748CEB7BD9CC}"/>
          </ac:spMkLst>
        </pc:spChg>
        <pc:spChg chg="mod">
          <ac:chgData name="GOMEZ, Paula" userId="S::gomezp@who.int::c93cf399-3ed7-4230-9282-8831e3fe5ae7" providerId="AD" clId="Web-{B4C412CD-EC3E-FCB7-1098-1E2F34FEDB57}" dt="2022-06-09T08:38:52.765" v="551" actId="20577"/>
          <ac:spMkLst>
            <pc:docMk/>
            <pc:sldMk cId="563851154" sldId="272"/>
            <ac:spMk id="4" creationId="{00000000-0000-0000-0000-000000000000}"/>
          </ac:spMkLst>
        </pc:spChg>
      </pc:sldChg>
      <pc:sldChg chg="modSp">
        <pc:chgData name="GOMEZ, Paula" userId="S::gomezp@who.int::c93cf399-3ed7-4230-9282-8831e3fe5ae7" providerId="AD" clId="Web-{B4C412CD-EC3E-FCB7-1098-1E2F34FEDB57}" dt="2022-06-09T08:06:36.815" v="2" actId="20577"/>
        <pc:sldMkLst>
          <pc:docMk/>
          <pc:sldMk cId="1545857784" sldId="273"/>
        </pc:sldMkLst>
        <pc:spChg chg="mod">
          <ac:chgData name="GOMEZ, Paula" userId="S::gomezp@who.int::c93cf399-3ed7-4230-9282-8831e3fe5ae7" providerId="AD" clId="Web-{B4C412CD-EC3E-FCB7-1098-1E2F34FEDB57}" dt="2022-06-09T08:06:36.815" v="2" actId="20577"/>
          <ac:spMkLst>
            <pc:docMk/>
            <pc:sldMk cId="1545857784" sldId="273"/>
            <ac:spMk id="3" creationId="{00000000-0000-0000-0000-000000000000}"/>
          </ac:spMkLst>
        </pc:spChg>
      </pc:sldChg>
      <pc:sldChg chg="modSp">
        <pc:chgData name="GOMEZ, Paula" userId="S::gomezp@who.int::c93cf399-3ed7-4230-9282-8831e3fe5ae7" providerId="AD" clId="Web-{B4C412CD-EC3E-FCB7-1098-1E2F34FEDB57}" dt="2022-06-09T08:23:40.260" v="231" actId="20577"/>
        <pc:sldMkLst>
          <pc:docMk/>
          <pc:sldMk cId="1293321754" sldId="274"/>
        </pc:sldMkLst>
        <pc:spChg chg="mod">
          <ac:chgData name="GOMEZ, Paula" userId="S::gomezp@who.int::c93cf399-3ed7-4230-9282-8831e3fe5ae7" providerId="AD" clId="Web-{B4C412CD-EC3E-FCB7-1098-1E2F34FEDB57}" dt="2022-06-09T08:23:40.260" v="231" actId="20577"/>
          <ac:spMkLst>
            <pc:docMk/>
            <pc:sldMk cId="1293321754" sldId="274"/>
            <ac:spMk id="2" creationId="{00000000-0000-0000-0000-000000000000}"/>
          </ac:spMkLst>
        </pc:spChg>
        <pc:spChg chg="mod">
          <ac:chgData name="GOMEZ, Paula" userId="S::gomezp@who.int::c93cf399-3ed7-4230-9282-8831e3fe5ae7" providerId="AD" clId="Web-{B4C412CD-EC3E-FCB7-1098-1E2F34FEDB57}" dt="2022-06-09T08:08:49.068" v="13" actId="20577"/>
          <ac:spMkLst>
            <pc:docMk/>
            <pc:sldMk cId="1293321754" sldId="274"/>
            <ac:spMk id="3" creationId="{00000000-0000-0000-0000-000000000000}"/>
          </ac:spMkLst>
        </pc:spChg>
      </pc:sldChg>
      <pc:sldChg chg="modSp">
        <pc:chgData name="GOMEZ, Paula" userId="S::gomezp@who.int::c93cf399-3ed7-4230-9282-8831e3fe5ae7" providerId="AD" clId="Web-{B4C412CD-EC3E-FCB7-1098-1E2F34FEDB57}" dt="2022-06-09T08:12:46.620" v="74" actId="20577"/>
        <pc:sldMkLst>
          <pc:docMk/>
          <pc:sldMk cId="674924748" sldId="275"/>
        </pc:sldMkLst>
        <pc:spChg chg="mod">
          <ac:chgData name="GOMEZ, Paula" userId="S::gomezp@who.int::c93cf399-3ed7-4230-9282-8831e3fe5ae7" providerId="AD" clId="Web-{B4C412CD-EC3E-FCB7-1098-1E2F34FEDB57}" dt="2022-06-09T08:12:46.620" v="74" actId="20577"/>
          <ac:spMkLst>
            <pc:docMk/>
            <pc:sldMk cId="674924748" sldId="275"/>
            <ac:spMk id="2" creationId="{00000000-0000-0000-0000-000000000000}"/>
          </ac:spMkLst>
        </pc:spChg>
      </pc:sldChg>
      <pc:sldChg chg="modSp ord">
        <pc:chgData name="GOMEZ, Paula" userId="S::gomezp@who.int::c93cf399-3ed7-4230-9282-8831e3fe5ae7" providerId="AD" clId="Web-{B4C412CD-EC3E-FCB7-1098-1E2F34FEDB57}" dt="2022-06-09T08:07:31.972" v="8"/>
        <pc:sldMkLst>
          <pc:docMk/>
          <pc:sldMk cId="1806959580" sldId="276"/>
        </pc:sldMkLst>
        <pc:spChg chg="mod">
          <ac:chgData name="GOMEZ, Paula" userId="S::gomezp@who.int::c93cf399-3ed7-4230-9282-8831e3fe5ae7" providerId="AD" clId="Web-{B4C412CD-EC3E-FCB7-1098-1E2F34FEDB57}" dt="2022-06-09T08:07:28.035" v="7" actId="20577"/>
          <ac:spMkLst>
            <pc:docMk/>
            <pc:sldMk cId="1806959580" sldId="276"/>
            <ac:spMk id="19458" creationId="{00000000-0000-0000-0000-000000000000}"/>
          </ac:spMkLst>
        </pc:spChg>
      </pc:sldChg>
      <pc:sldChg chg="modSp">
        <pc:chgData name="GOMEZ, Paula" userId="S::gomezp@who.int::c93cf399-3ed7-4230-9282-8831e3fe5ae7" providerId="AD" clId="Web-{B4C412CD-EC3E-FCB7-1098-1E2F34FEDB57}" dt="2022-06-09T08:07:14.581" v="5" actId="20577"/>
        <pc:sldMkLst>
          <pc:docMk/>
          <pc:sldMk cId="2651443817" sldId="277"/>
        </pc:sldMkLst>
        <pc:spChg chg="mod">
          <ac:chgData name="GOMEZ, Paula" userId="S::gomezp@who.int::c93cf399-3ed7-4230-9282-8831e3fe5ae7" providerId="AD" clId="Web-{B4C412CD-EC3E-FCB7-1098-1E2F34FEDB57}" dt="2022-06-09T08:07:14.581" v="5" actId="20577"/>
          <ac:spMkLst>
            <pc:docMk/>
            <pc:sldMk cId="2651443817" sldId="277"/>
            <ac:spMk id="3" creationId="{00000000-0000-0000-0000-000000000000}"/>
          </ac:spMkLst>
        </pc:spChg>
      </pc:sldChg>
      <pc:sldChg chg="modSp">
        <pc:chgData name="GOMEZ, Paula" userId="S::gomezp@who.int::c93cf399-3ed7-4230-9282-8831e3fe5ae7" providerId="AD" clId="Web-{B4C412CD-EC3E-FCB7-1098-1E2F34FEDB57}" dt="2022-06-09T08:05:51.408" v="0" actId="1076"/>
        <pc:sldMkLst>
          <pc:docMk/>
          <pc:sldMk cId="4064500906" sldId="278"/>
        </pc:sldMkLst>
        <pc:spChg chg="mod">
          <ac:chgData name="GOMEZ, Paula" userId="S::gomezp@who.int::c93cf399-3ed7-4230-9282-8831e3fe5ae7" providerId="AD" clId="Web-{B4C412CD-EC3E-FCB7-1098-1E2F34FEDB57}" dt="2022-06-09T08:05:51.408" v="0" actId="1076"/>
          <ac:spMkLst>
            <pc:docMk/>
            <pc:sldMk cId="4064500906" sldId="278"/>
            <ac:spMk id="7" creationId="{E3C25143-3118-47F4-BF5F-A061F0220837}"/>
          </ac:spMkLst>
        </pc:spChg>
      </pc:sldChg>
      <pc:sldChg chg="modSp delCm modCm">
        <pc:chgData name="GOMEZ, Paula" userId="S::gomezp@who.int::c93cf399-3ed7-4230-9282-8831e3fe5ae7" providerId="AD" clId="Web-{B4C412CD-EC3E-FCB7-1098-1E2F34FEDB57}" dt="2022-06-09T08:22:53.743" v="219" actId="20577"/>
        <pc:sldMkLst>
          <pc:docMk/>
          <pc:sldMk cId="2168102979" sldId="280"/>
        </pc:sldMkLst>
        <pc:spChg chg="mod">
          <ac:chgData name="GOMEZ, Paula" userId="S::gomezp@who.int::c93cf399-3ed7-4230-9282-8831e3fe5ae7" providerId="AD" clId="Web-{B4C412CD-EC3E-FCB7-1098-1E2F34FEDB57}" dt="2022-06-09T08:22:53.743" v="219" actId="20577"/>
          <ac:spMkLst>
            <pc:docMk/>
            <pc:sldMk cId="2168102979" sldId="280"/>
            <ac:spMk id="33795" creationId="{00000000-0000-0000-0000-000000000000}"/>
          </ac:spMkLst>
        </pc:spChg>
      </pc:sldChg>
      <pc:sldChg chg="modSp add replId">
        <pc:chgData name="GOMEZ, Paula" userId="S::gomezp@who.int::c93cf399-3ed7-4230-9282-8831e3fe5ae7" providerId="AD" clId="Web-{B4C412CD-EC3E-FCB7-1098-1E2F34FEDB57}" dt="2022-06-09T08:23:28.353" v="228" actId="20577"/>
        <pc:sldMkLst>
          <pc:docMk/>
          <pc:sldMk cId="1030878621" sldId="281"/>
        </pc:sldMkLst>
        <pc:spChg chg="mod">
          <ac:chgData name="GOMEZ, Paula" userId="S::gomezp@who.int::c93cf399-3ed7-4230-9282-8831e3fe5ae7" providerId="AD" clId="Web-{B4C412CD-EC3E-FCB7-1098-1E2F34FEDB57}" dt="2022-06-09T08:23:15.994" v="226" actId="20577"/>
          <ac:spMkLst>
            <pc:docMk/>
            <pc:sldMk cId="1030878621" sldId="281"/>
            <ac:spMk id="2" creationId="{D558FEF9-113B-4BD8-9D3F-8CEBDC538539}"/>
          </ac:spMkLst>
        </pc:spChg>
        <pc:spChg chg="mod">
          <ac:chgData name="GOMEZ, Paula" userId="S::gomezp@who.int::c93cf399-3ed7-4230-9282-8831e3fe5ae7" providerId="AD" clId="Web-{B4C412CD-EC3E-FCB7-1098-1E2F34FEDB57}" dt="2022-06-09T08:23:28.353" v="228" actId="20577"/>
          <ac:spMkLst>
            <pc:docMk/>
            <pc:sldMk cId="1030878621" sldId="281"/>
            <ac:spMk id="3" creationId="{D2BDD53A-425A-4A4E-894E-7950B4292E71}"/>
          </ac:spMkLst>
        </pc:spChg>
      </pc:sldChg>
      <pc:sldChg chg="modSp add ord replId">
        <pc:chgData name="GOMEZ, Paula" userId="S::gomezp@who.int::c93cf399-3ed7-4230-9282-8831e3fe5ae7" providerId="AD" clId="Web-{B4C412CD-EC3E-FCB7-1098-1E2F34FEDB57}" dt="2022-06-09T08:16:34.266" v="119" actId="20577"/>
        <pc:sldMkLst>
          <pc:docMk/>
          <pc:sldMk cId="2051943738" sldId="282"/>
        </pc:sldMkLst>
        <pc:spChg chg="mod">
          <ac:chgData name="GOMEZ, Paula" userId="S::gomezp@who.int::c93cf399-3ed7-4230-9282-8831e3fe5ae7" providerId="AD" clId="Web-{B4C412CD-EC3E-FCB7-1098-1E2F34FEDB57}" dt="2022-06-09T08:16:34.266" v="119" actId="20577"/>
          <ac:spMkLst>
            <pc:docMk/>
            <pc:sldMk cId="2051943738" sldId="282"/>
            <ac:spMk id="3" creationId="{D2BDD53A-425A-4A4E-894E-7950B4292E71}"/>
          </ac:spMkLst>
        </pc:spChg>
      </pc:sldChg>
      <pc:sldChg chg="add replId">
        <pc:chgData name="GOMEZ, Paula" userId="S::gomezp@who.int::c93cf399-3ed7-4230-9282-8831e3fe5ae7" providerId="AD" clId="Web-{B4C412CD-EC3E-FCB7-1098-1E2F34FEDB57}" dt="2022-06-09T08:16:20" v="114"/>
        <pc:sldMkLst>
          <pc:docMk/>
          <pc:sldMk cId="3957762073" sldId="283"/>
        </pc:sldMkLst>
      </pc:sldChg>
      <pc:sldChg chg="modSp add ord replId">
        <pc:chgData name="GOMEZ, Paula" userId="S::gomezp@who.int::c93cf399-3ed7-4230-9282-8831e3fe5ae7" providerId="AD" clId="Web-{B4C412CD-EC3E-FCB7-1098-1E2F34FEDB57}" dt="2022-06-09T08:16:49.094" v="123" actId="20577"/>
        <pc:sldMkLst>
          <pc:docMk/>
          <pc:sldMk cId="651143862" sldId="284"/>
        </pc:sldMkLst>
        <pc:spChg chg="mod">
          <ac:chgData name="GOMEZ, Paula" userId="S::gomezp@who.int::c93cf399-3ed7-4230-9282-8831e3fe5ae7" providerId="AD" clId="Web-{B4C412CD-EC3E-FCB7-1098-1E2F34FEDB57}" dt="2022-06-09T08:16:49.094" v="123" actId="20577"/>
          <ac:spMkLst>
            <pc:docMk/>
            <pc:sldMk cId="651143862" sldId="284"/>
            <ac:spMk id="3" creationId="{D2BDD53A-425A-4A4E-894E-7950B4292E71}"/>
          </ac:spMkLst>
        </pc:spChg>
      </pc:sldChg>
      <pc:sldChg chg="add replId">
        <pc:chgData name="GOMEZ, Paula" userId="S::gomezp@who.int::c93cf399-3ed7-4230-9282-8831e3fe5ae7" providerId="AD" clId="Web-{B4C412CD-EC3E-FCB7-1098-1E2F34FEDB57}" dt="2022-06-09T08:30:23.066" v="256"/>
        <pc:sldMkLst>
          <pc:docMk/>
          <pc:sldMk cId="3407056023" sldId="285"/>
        </pc:sldMkLst>
      </pc:sldChg>
    </pc:docChg>
  </pc:docChgLst>
  <pc:docChgLst>
    <pc:chgData name="EZZINE, Hind" userId="S::ezzineh@who.int::edcab00f-6318-46e5-a4a9-188b01ee222f" providerId="AD" clId="Web-{AB61F834-5946-18AC-0BEB-92F480B0E7A6}"/>
    <pc:docChg chg="modSld">
      <pc:chgData name="EZZINE, Hind" userId="S::ezzineh@who.int::edcab00f-6318-46e5-a4a9-188b01ee222f" providerId="AD" clId="Web-{AB61F834-5946-18AC-0BEB-92F480B0E7A6}" dt="2023-07-14T11:18:07.955" v="2" actId="20577"/>
      <pc:docMkLst>
        <pc:docMk/>
      </pc:docMkLst>
      <pc:sldChg chg="modSp">
        <pc:chgData name="EZZINE, Hind" userId="S::ezzineh@who.int::edcab00f-6318-46e5-a4a9-188b01ee222f" providerId="AD" clId="Web-{AB61F834-5946-18AC-0BEB-92F480B0E7A6}" dt="2023-07-14T11:18:07.955" v="2" actId="20577"/>
        <pc:sldMkLst>
          <pc:docMk/>
          <pc:sldMk cId="4040595733" sldId="289"/>
        </pc:sldMkLst>
        <pc:spChg chg="mod">
          <ac:chgData name="EZZINE, Hind" userId="S::ezzineh@who.int::edcab00f-6318-46e5-a4a9-188b01ee222f" providerId="AD" clId="Web-{AB61F834-5946-18AC-0BEB-92F480B0E7A6}" dt="2023-07-14T11:18:07.955" v="2" actId="20577"/>
          <ac:spMkLst>
            <pc:docMk/>
            <pc:sldMk cId="4040595733" sldId="289"/>
            <ac:spMk id="27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0023EAA5-08BA-451D-B780-DB6D0D33CD31}" type="datetimeFigureOut">
              <a:rPr lang="en-US" smtClean="0"/>
              <a:t>7/14/2023</a:t>
            </a:fld>
            <a:endParaRPr lang="en-US"/>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fr"/>
              <a:t>Modifiez les styles du texte du masque</a:t>
            </a:r>
          </a:p>
          <a:p>
            <a:pPr lvl="1" rtl="0"/>
            <a:r>
              <a:rPr lang="fr"/>
              <a:t>Deuxième niveau</a:t>
            </a:r>
          </a:p>
          <a:p>
            <a:pPr lvl="2" rtl="0"/>
            <a:r>
              <a:rPr lang="fr"/>
              <a:t>Troisième niveau</a:t>
            </a:r>
          </a:p>
          <a:p>
            <a:pPr lvl="3" rtl="0"/>
            <a:r>
              <a:rPr lang="fr"/>
              <a:t>Quatrième niveau</a:t>
            </a:r>
          </a:p>
          <a:p>
            <a:pPr lvl="4" rtl="0"/>
            <a:r>
              <a:rPr lang="fr"/>
              <a:t>Cinquième niveau</a:t>
            </a:r>
            <a:endParaRPr lang="en-US"/>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8B66B9F6-373A-4EA9-A543-AFAF5F7DC7B1}" type="slidenum">
              <a:rPr lang="en-US" smtClean="0"/>
              <a:t>‹N°›</a:t>
            </a:fld>
            <a:endParaRPr lang="en-US"/>
          </a:p>
        </p:txBody>
      </p:sp>
    </p:spTree>
    <p:extLst>
      <p:ext uri="{BB962C8B-B14F-4D97-AF65-F5344CB8AC3E}">
        <p14:creationId xmlns:p14="http://schemas.microsoft.com/office/powerpoint/2010/main" val="2561572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cdn.who.int/media/docs/default-source/documents/emergencies/outbreak-toolkit/t0-final-05122019eef9c040f0c74f0bb2ffab0c7f7ebbd1_6931c8cc-e3df-4382-a271-00f5de384218.pdf?sfvrsn=6562806a_16%E2%80%8B"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who.int/docs/default-source/outbreak-toolkit/cif/zoonitic-flu.pdf?sfvrsn=7d72703f_2"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Shape 309"/>
          <p:cNvSpPr>
            <a:spLocks noGrp="1" noRot="1" noChangeAspect="1"/>
          </p:cNvSpPr>
          <p:nvPr>
            <p:ph type="sldImg"/>
          </p:nvPr>
        </p:nvSpPr>
        <p:spPr>
          <a:xfrm>
            <a:off x="381000" y="685800"/>
            <a:ext cx="6096000" cy="3429000"/>
          </a:xfrm>
          <a:prstGeom prst="rect">
            <a:avLst/>
          </a:prstGeom>
        </p:spPr>
        <p:txBody>
          <a:bodyPr/>
          <a:lstStyle/>
          <a:p>
            <a:endParaRPr/>
          </a:p>
        </p:txBody>
      </p:sp>
      <p:sp>
        <p:nvSpPr>
          <p:cNvPr id="310" name="Shape 310"/>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Shape 32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29" name="Shape 329"/>
          <p:cNvSpPr>
            <a:spLocks noGrp="1"/>
          </p:cNvSpPr>
          <p:nvPr>
            <p:ph type="body" sz="quarter" idx="1"/>
          </p:nvPr>
        </p:nvSpPr>
        <p:spPr>
          <a:prstGeom prst="rect">
            <a:avLst/>
          </a:prstGeom>
        </p:spPr>
        <p:txBody>
          <a:bodyPr/>
          <a:lstStyle/>
          <a:p>
            <a:endParaRPr dirty="0">
              <a:cs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Shape 33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33" name="Shape 333"/>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p>
        </p:txBody>
      </p:sp>
      <p:sp>
        <p:nvSpPr>
          <p:cNvPr id="4" name="Header Placeholder 3"/>
          <p:cNvSpPr>
            <a:spLocks noGrp="1"/>
          </p:cNvSpPr>
          <p:nvPr>
            <p:ph type="hdr" sz="quarter"/>
          </p:nvPr>
        </p:nvSpPr>
        <p:spPr/>
        <p:txBody>
          <a:bodyPr rtlCol="0"/>
          <a:lstStyle/>
          <a:p>
            <a:pPr rtl="0"/>
            <a:r>
              <a:rPr lang="fr">
                <a:solidFill>
                  <a:prstClr val="black"/>
                </a:solidFill>
              </a:rPr>
              <a:t>Formation à la recherche des contacts</a:t>
            </a:r>
            <a:endParaRPr lang="en-GB">
              <a:solidFill>
                <a:prstClr val="black"/>
              </a:solidFill>
            </a:endParaRPr>
          </a:p>
        </p:txBody>
      </p:sp>
      <p:sp>
        <p:nvSpPr>
          <p:cNvPr id="5" name="Date Placeholder 4"/>
          <p:cNvSpPr>
            <a:spLocks noGrp="1"/>
          </p:cNvSpPr>
          <p:nvPr>
            <p:ph type="dt" idx="1"/>
          </p:nvPr>
        </p:nvSpPr>
        <p:spPr/>
        <p:txBody>
          <a:bodyPr rtlCol="0"/>
          <a:lstStyle/>
          <a:p>
            <a:pPr rtl="0"/>
            <a:r>
              <a:rPr lang="fr-FR">
                <a:solidFill>
                  <a:prstClr val="black"/>
                </a:solidFill>
              </a:rPr>
              <a:t>09/06/2022</a:t>
            </a:r>
          </a:p>
        </p:txBody>
      </p:sp>
    </p:spTree>
    <p:extLst>
      <p:ext uri="{BB962C8B-B14F-4D97-AF65-F5344CB8AC3E}">
        <p14:creationId xmlns:p14="http://schemas.microsoft.com/office/powerpoint/2010/main" val="1856099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p>
        </p:txBody>
      </p:sp>
      <p:sp>
        <p:nvSpPr>
          <p:cNvPr id="4" name="Header Placeholder 3"/>
          <p:cNvSpPr>
            <a:spLocks noGrp="1"/>
          </p:cNvSpPr>
          <p:nvPr>
            <p:ph type="hdr" sz="quarter"/>
          </p:nvPr>
        </p:nvSpPr>
        <p:spPr/>
        <p:txBody>
          <a:bodyPr rtlCol="0"/>
          <a:lstStyle/>
          <a:p>
            <a:pPr rtl="0"/>
            <a:r>
              <a:rPr lang="fr">
                <a:solidFill>
                  <a:prstClr val="black"/>
                </a:solidFill>
              </a:rPr>
              <a:t>Formation à la recherche des contacts</a:t>
            </a:r>
            <a:endParaRPr lang="en-GB">
              <a:solidFill>
                <a:prstClr val="black"/>
              </a:solidFill>
            </a:endParaRPr>
          </a:p>
        </p:txBody>
      </p:sp>
      <p:sp>
        <p:nvSpPr>
          <p:cNvPr id="5" name="Date Placeholder 4"/>
          <p:cNvSpPr>
            <a:spLocks noGrp="1"/>
          </p:cNvSpPr>
          <p:nvPr>
            <p:ph type="dt" idx="1"/>
          </p:nvPr>
        </p:nvSpPr>
        <p:spPr/>
        <p:txBody>
          <a:bodyPr rtlCol="0"/>
          <a:lstStyle/>
          <a:p>
            <a:pPr rtl="0"/>
            <a:r>
              <a:rPr lang="fr-FR">
                <a:solidFill>
                  <a:prstClr val="black"/>
                </a:solidFill>
              </a:rPr>
              <a:t>09/06/2022</a:t>
            </a:r>
          </a:p>
        </p:txBody>
      </p:sp>
    </p:spTree>
    <p:extLst>
      <p:ext uri="{BB962C8B-B14F-4D97-AF65-F5344CB8AC3E}">
        <p14:creationId xmlns:p14="http://schemas.microsoft.com/office/powerpoint/2010/main" val="32212507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p>
        </p:txBody>
      </p:sp>
      <p:sp>
        <p:nvSpPr>
          <p:cNvPr id="4" name="Header Placeholder 3"/>
          <p:cNvSpPr>
            <a:spLocks noGrp="1"/>
          </p:cNvSpPr>
          <p:nvPr>
            <p:ph type="hdr" sz="quarter"/>
          </p:nvPr>
        </p:nvSpPr>
        <p:spPr/>
        <p:txBody>
          <a:bodyPr rtlCol="0"/>
          <a:lstStyle/>
          <a:p>
            <a:pPr rtl="0"/>
            <a:r>
              <a:rPr lang="fr">
                <a:solidFill>
                  <a:prstClr val="black"/>
                </a:solidFill>
              </a:rPr>
              <a:t>Formation à la recherche des contacts</a:t>
            </a:r>
            <a:endParaRPr lang="en-GB">
              <a:solidFill>
                <a:prstClr val="black"/>
              </a:solidFill>
            </a:endParaRPr>
          </a:p>
        </p:txBody>
      </p:sp>
      <p:sp>
        <p:nvSpPr>
          <p:cNvPr id="5" name="Date Placeholder 4"/>
          <p:cNvSpPr>
            <a:spLocks noGrp="1"/>
          </p:cNvSpPr>
          <p:nvPr>
            <p:ph type="dt" idx="1"/>
          </p:nvPr>
        </p:nvSpPr>
        <p:spPr/>
        <p:txBody>
          <a:bodyPr rtlCol="0"/>
          <a:lstStyle/>
          <a:p>
            <a:pPr rtl="0"/>
            <a:r>
              <a:rPr lang="fr-FR">
                <a:solidFill>
                  <a:prstClr val="black"/>
                </a:solidFill>
              </a:rPr>
              <a:t>09/06/2022</a:t>
            </a:r>
          </a:p>
        </p:txBody>
      </p:sp>
    </p:spTree>
    <p:extLst>
      <p:ext uri="{BB962C8B-B14F-4D97-AF65-F5344CB8AC3E}">
        <p14:creationId xmlns:p14="http://schemas.microsoft.com/office/powerpoint/2010/main" val="33038978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spcBef>
                <a:spcPts val="600"/>
              </a:spcBef>
              <a:spcAft>
                <a:spcPts val="600"/>
              </a:spcAft>
            </a:pPr>
            <a:r>
              <a:rPr lang="fr" b="1"/>
              <a:t>Rappel des outils/formulaires à compléter lors de cette étape : </a:t>
            </a:r>
            <a:endParaRPr lang="fr-FR" dirty="0"/>
          </a:p>
          <a:p>
            <a:pPr rtl="0">
              <a:spcBef>
                <a:spcPts val="600"/>
              </a:spcBef>
              <a:spcAft>
                <a:spcPts val="600"/>
              </a:spcAft>
            </a:pPr>
            <a:r>
              <a:rPr lang="fr"/>
              <a:t>Liste des cas : consigner les cas dans la liste</a:t>
            </a:r>
            <a:endParaRPr lang="en-US" dirty="0">
              <a:cs typeface="Calibri"/>
            </a:endParaRPr>
          </a:p>
          <a:p>
            <a:pPr rtl="0">
              <a:spcBef>
                <a:spcPts val="600"/>
              </a:spcBef>
              <a:spcAft>
                <a:spcPts val="600"/>
              </a:spcAft>
            </a:pPr>
            <a:r>
              <a:rPr lang="fr">
                <a:hlinkClick r:id="rId3"/>
              </a:rPr>
              <a:t>Formulaire d’enquête : à compléter</a:t>
            </a:r>
            <a:endParaRPr lang="en-US"/>
          </a:p>
          <a:p>
            <a:pPr rtl="0"/>
            <a:endParaRPr lang="en-US" dirty="0">
              <a:cs typeface="Calibri"/>
            </a:endParaRPr>
          </a:p>
        </p:txBody>
      </p:sp>
      <p:sp>
        <p:nvSpPr>
          <p:cNvPr id="4" name="Header Placeholder 3"/>
          <p:cNvSpPr>
            <a:spLocks noGrp="1"/>
          </p:cNvSpPr>
          <p:nvPr>
            <p:ph type="hdr" sz="quarter"/>
          </p:nvPr>
        </p:nvSpPr>
        <p:spPr/>
        <p:txBody>
          <a:bodyPr rtlCol="0"/>
          <a:lstStyle/>
          <a:p>
            <a:pPr rtl="0"/>
            <a:r>
              <a:rPr lang="fr">
                <a:solidFill>
                  <a:prstClr val="black"/>
                </a:solidFill>
              </a:rPr>
              <a:t>Formation à la recherche des contacts</a:t>
            </a:r>
            <a:endParaRPr lang="en-GB">
              <a:solidFill>
                <a:prstClr val="black"/>
              </a:solidFill>
            </a:endParaRPr>
          </a:p>
        </p:txBody>
      </p:sp>
      <p:sp>
        <p:nvSpPr>
          <p:cNvPr id="5" name="Date Placeholder 4"/>
          <p:cNvSpPr>
            <a:spLocks noGrp="1"/>
          </p:cNvSpPr>
          <p:nvPr>
            <p:ph type="dt" idx="1"/>
          </p:nvPr>
        </p:nvSpPr>
        <p:spPr/>
        <p:txBody>
          <a:bodyPr rtlCol="0"/>
          <a:lstStyle/>
          <a:p>
            <a:pPr rtl="0"/>
            <a:r>
              <a:rPr lang="fr-FR">
                <a:solidFill>
                  <a:prstClr val="black"/>
                </a:solidFill>
              </a:rPr>
              <a:t>09/06/2022</a:t>
            </a:r>
          </a:p>
        </p:txBody>
      </p:sp>
    </p:spTree>
    <p:extLst>
      <p:ext uri="{BB962C8B-B14F-4D97-AF65-F5344CB8AC3E}">
        <p14:creationId xmlns:p14="http://schemas.microsoft.com/office/powerpoint/2010/main" val="13352596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 name="Shape 43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35" name="Shape 435"/>
          <p:cNvSpPr>
            <a:spLocks noGrp="1"/>
          </p:cNvSpPr>
          <p:nvPr>
            <p:ph type="body" sz="quarter" idx="1"/>
          </p:nvPr>
        </p:nvSpPr>
        <p:spPr>
          <a:prstGeom prst="rect">
            <a:avLst/>
          </a:prstGeom>
        </p:spPr>
        <p:txBody>
          <a:bodyPr/>
          <a:lstStyle/>
          <a:p>
            <a:endParaRPr lang="fr-FR" dirty="0">
              <a:cs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 name="Shape 51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13" name="Shape 513"/>
          <p:cNvSpPr>
            <a:spLocks noGrp="1"/>
          </p:cNvSpPr>
          <p:nvPr>
            <p:ph type="body" sz="quarter" idx="1"/>
          </p:nvPr>
        </p:nvSpPr>
        <p:spPr>
          <a:prstGeom prst="rect">
            <a:avLst/>
          </a:prstGeom>
        </p:spPr>
        <p:txBody>
          <a:bodyPr/>
          <a:lstStyle/>
          <a:p>
            <a:pPr>
              <a:spcBef>
                <a:spcPts val="600"/>
              </a:spcBef>
              <a:spcAft>
                <a:spcPts val="600"/>
              </a:spcAft>
              <a:defRPr>
                <a:latin typeface="Source Sans Pro Bold"/>
                <a:ea typeface="Source Sans Pro Bold"/>
                <a:cs typeface="Source Sans Pro Bold"/>
                <a:sym typeface="Source Sans Pro Bold"/>
              </a:defRPr>
            </a:pPr>
            <a:r>
              <a:rPr lang="fr" b="1"/>
              <a:t>Rappel des outils/formulaires à compléter lors de cette étape : </a:t>
            </a:r>
            <a:endParaRPr lang="fr-FR"/>
          </a:p>
          <a:p>
            <a:pPr marL="342900" indent="-342900">
              <a:buFont typeface="Arial,Sans-Serif"/>
              <a:buChar char="•"/>
              <a:defRPr>
                <a:latin typeface="Source Sans Pro Bold"/>
                <a:ea typeface="Source Sans Pro Bold"/>
                <a:cs typeface="Source Sans Pro Bold"/>
                <a:sym typeface="Source Sans Pro Bold"/>
              </a:defRPr>
            </a:pPr>
            <a:r>
              <a:rPr lang="fr" dirty="0"/>
              <a:t>Liste de contacts </a:t>
            </a:r>
            <a:endParaRPr lang="en-US" dirty="0"/>
          </a:p>
          <a:p>
            <a:pPr marL="342900" indent="-342900">
              <a:buFont typeface="Arial,Sans-Serif"/>
              <a:buChar char="•"/>
              <a:defRPr>
                <a:latin typeface="Source Sans Pro Bold"/>
                <a:ea typeface="Source Sans Pro Bold"/>
                <a:cs typeface="Source Sans Pro Bold"/>
                <a:sym typeface="Source Sans Pro Bold"/>
              </a:defRPr>
            </a:pPr>
            <a:r>
              <a:rPr lang="fr" dirty="0"/>
              <a:t>Formulaire de suivi</a:t>
            </a:r>
            <a:endParaRPr lang="en-US" dirty="0"/>
          </a:p>
          <a:p>
            <a:pPr>
              <a:spcBef>
                <a:spcPts val="600"/>
              </a:spcBef>
              <a:spcAft>
                <a:spcPts val="600"/>
              </a:spcAft>
              <a:defRPr>
                <a:latin typeface="Source Sans Pro Bold"/>
                <a:ea typeface="Source Sans Pro Bold"/>
                <a:cs typeface="Source Sans Pro Bold"/>
                <a:sym typeface="Source Sans Pro Bold"/>
              </a:defRPr>
            </a:pPr>
            <a:r>
              <a:rPr lang="fr" dirty="0">
                <a:hlinkClick r:id="rId3"/>
              </a:rPr>
              <a:t>Formulaires</a:t>
            </a:r>
            <a:endParaRPr lang="en-US" dirty="0"/>
          </a:p>
          <a:p>
            <a:pPr>
              <a:spcBef>
                <a:spcPts val="600"/>
              </a:spcBef>
              <a:spcAft>
                <a:spcPts val="600"/>
              </a:spcAft>
              <a:defRPr>
                <a:latin typeface="Source Sans Pro Bold"/>
                <a:ea typeface="Source Sans Pro Bold"/>
                <a:cs typeface="Source Sans Pro Bold"/>
                <a:sym typeface="Source Sans Pro Bold"/>
              </a:defRPr>
            </a:pPr>
            <a:endParaRPr lang="en-GB" dirty="0"/>
          </a:p>
          <a:p>
            <a:pPr>
              <a:defRPr>
                <a:latin typeface="Source Sans Pro Bold"/>
                <a:ea typeface="Source Sans Pro Bold"/>
                <a:cs typeface="Source Sans Pro Bold"/>
                <a:sym typeface="Source Sans Pro Bold"/>
              </a:defRPr>
            </a:pPr>
            <a:endParaRPr lang="en-US" dirty="0"/>
          </a:p>
          <a:p>
            <a:pPr>
              <a:spcBef>
                <a:spcPts val="600"/>
              </a:spcBef>
              <a:defRPr>
                <a:latin typeface="Source Sans Pro Bold"/>
                <a:ea typeface="Source Sans Pro Bold"/>
                <a:cs typeface="Source Sans Pro Bold"/>
                <a:sym typeface="Source Sans Pro Bold"/>
              </a:defRPr>
            </a:pPr>
            <a:endParaRPr lang="fr-FR" dirty="0">
              <a:solidFill>
                <a:srgbClr val="000000"/>
              </a:solidFill>
              <a:latin typeface="Source Sans Pro Bold"/>
              <a:ea typeface="Source Sans Pro Bo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Shape 28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285" name="Shape 285"/>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25278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Shape 29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294" name="Shape 294"/>
          <p:cNvSpPr>
            <a:spLocks noGrp="1"/>
          </p:cNvSpPr>
          <p:nvPr>
            <p:ph type="body" sz="quarter" idx="1"/>
          </p:nvPr>
        </p:nvSpPr>
        <p:spPr>
          <a:prstGeom prst="rect">
            <a:avLst/>
          </a:prstGeom>
        </p:spPr>
        <p:txBody>
          <a:bodyPr/>
          <a:lstStyle/>
          <a:p>
            <a:r>
              <a:rPr dirty="0"/>
              <a:t>Step 1: case investigation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hape 29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299" name="Shape 299"/>
          <p:cNvSpPr>
            <a:spLocks noGrp="1"/>
          </p:cNvSpPr>
          <p:nvPr>
            <p:ph type="body" sz="quarter" idx="1"/>
          </p:nvPr>
        </p:nvSpPr>
        <p:spPr>
          <a:prstGeom prst="rect">
            <a:avLst/>
          </a:prstGeom>
        </p:spPr>
        <p:txBody>
          <a:bodyPr/>
          <a:lstStyle/>
          <a:p>
            <a:r>
              <a:rPr dirty="0"/>
              <a:t>Step 1: case investigation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04" name="Shape 304"/>
          <p:cNvSpPr>
            <a:spLocks noGrp="1"/>
          </p:cNvSpPr>
          <p:nvPr>
            <p:ph type="body" sz="quarter" idx="1"/>
          </p:nvPr>
        </p:nvSpPr>
        <p:spPr>
          <a:prstGeom prst="rect">
            <a:avLst/>
          </a:prstGeom>
        </p:spPr>
        <p:txBody>
          <a:bodyPr/>
          <a:lstStyle/>
          <a:p>
            <a:r>
              <a:rPr dirty="0"/>
              <a:t>http://www.who.int/features/2017/plague-tracing-preventing/en/</a:t>
            </a:r>
          </a:p>
          <a:p>
            <a:r>
              <a:rPr dirty="0"/>
              <a:t>http://www.who.int/mediacentre/factsheets/fs267/en/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hape 310"/>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11" name="Shape 311"/>
          <p:cNvSpPr>
            <a:spLocks noGrp="1"/>
          </p:cNvSpPr>
          <p:nvPr>
            <p:ph type="body" sz="quarter" idx="1"/>
          </p:nvPr>
        </p:nvSpPr>
        <p:spPr>
          <a:prstGeom prst="rect">
            <a:avLst/>
          </a:prstGeom>
        </p:spPr>
        <p:txBody>
          <a:bodyPr/>
          <a:lstStyle/>
          <a:p>
            <a:r>
              <a:rPr lang="fr" dirty="0"/>
              <a:t>Nécessité de mettre en place une définition normalisée des cas. </a:t>
            </a:r>
            <a:endParaRPr lang="fr-F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Shape 31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19" name="Shape 319"/>
          <p:cNvSpPr>
            <a:spLocks noGrp="1"/>
          </p:cNvSpPr>
          <p:nvPr>
            <p:ph type="body" sz="quarter" idx="1"/>
          </p:nvPr>
        </p:nvSpPr>
        <p:spPr>
          <a:prstGeom prst="rect">
            <a:avLst/>
          </a:prstGeom>
        </p:spPr>
        <p:txBody>
          <a:bodyPr/>
          <a:lstStyle/>
          <a:p>
            <a:r>
              <a:rPr dirty="0"/>
              <a:t>http://www.who.int/features/2017/plague-tracing-preventing/en/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hape 32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24" name="Shape 324"/>
          <p:cNvSpPr>
            <a:spLocks noGrp="1"/>
          </p:cNvSpPr>
          <p:nvPr>
            <p:ph type="body" sz="quarter" idx="1"/>
          </p:nvPr>
        </p:nvSpPr>
        <p:spPr>
          <a:prstGeom prst="rect">
            <a:avLst/>
          </a:prstGeom>
        </p:spPr>
        <p:txBody>
          <a:bodyPr/>
          <a:lstStyle/>
          <a:p>
            <a:endParaRPr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jp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jp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jp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8"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9"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3"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pic>
        <p:nvPicPr>
          <p:cNvPr id="24" name="Picture 18" descr="Picture 18"/>
          <p:cNvPicPr>
            <a:picLocks noChangeAspect="1"/>
          </p:cNvPicPr>
          <p:nvPr/>
        </p:nvPicPr>
        <p:blipFill>
          <a:blip r:embed="rId3"/>
          <a:stretch>
            <a:fillRect/>
          </a:stretch>
        </p:blipFill>
        <p:spPr>
          <a:xfrm>
            <a:off x="9002489" y="5116962"/>
            <a:ext cx="2823416" cy="908686"/>
          </a:xfrm>
          <a:prstGeom prst="rect">
            <a:avLst/>
          </a:prstGeom>
          <a:ln w="12700">
            <a:miter lim="400000"/>
          </a:ln>
        </p:spPr>
      </p:pic>
      <p:sp>
        <p:nvSpPr>
          <p:cNvPr id="26" name="Body Level One…"/>
          <p:cNvSpPr txBox="1">
            <a:spLocks noGrp="1"/>
          </p:cNvSpPr>
          <p:nvPr>
            <p:ph type="body" sz="quarter" idx="1"/>
          </p:nvPr>
        </p:nvSpPr>
        <p:spPr>
          <a:xfrm>
            <a:off x="5525727" y="3491867"/>
            <a:ext cx="5925538" cy="914401"/>
          </a:xfrm>
          <a:prstGeom prst="rect">
            <a:avLst/>
          </a:prstGeom>
        </p:spPr>
        <p:txBody>
          <a:bodyPr/>
          <a:lstStyle>
            <a:lvl1pPr>
              <a:defRPr>
                <a:latin typeface="Source Sans Pro Bold"/>
                <a:ea typeface="Source Sans Pro Bold"/>
                <a:cs typeface="Source Sans Pro Bold"/>
                <a:sym typeface="Source Sans Pro Bold"/>
              </a:defRPr>
            </a:lvl1pPr>
            <a:lvl2pPr marL="216992" indent="-72331">
              <a:defRPr>
                <a:latin typeface="Source Sans Pro Bold"/>
                <a:ea typeface="Source Sans Pro Bold"/>
                <a:cs typeface="Source Sans Pro Bold"/>
                <a:sym typeface="Source Sans Pro Bold"/>
              </a:defRPr>
            </a:lvl2pPr>
            <a:lvl3pPr marL="361652" indent="-72331">
              <a:defRPr>
                <a:latin typeface="Source Sans Pro Bold"/>
                <a:ea typeface="Source Sans Pro Bold"/>
                <a:cs typeface="Source Sans Pro Bold"/>
                <a:sym typeface="Source Sans Pro Bold"/>
              </a:defRPr>
            </a:lvl3pPr>
            <a:lvl4pPr marL="506314" indent="-72331">
              <a:defRPr>
                <a:latin typeface="Source Sans Pro Bold"/>
                <a:ea typeface="Source Sans Pro Bold"/>
                <a:cs typeface="Source Sans Pro Bold"/>
                <a:sym typeface="Source Sans Pro Bold"/>
              </a:defRPr>
            </a:lvl4pPr>
            <a:lvl5pPr marL="650974" indent="-72331">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27" name="Title Text"/>
          <p:cNvSpPr txBox="1">
            <a:spLocks noGrp="1"/>
          </p:cNvSpPr>
          <p:nvPr>
            <p:ph type="title"/>
          </p:nvPr>
        </p:nvSpPr>
        <p:spPr>
          <a:xfrm>
            <a:off x="517796" y="1587565"/>
            <a:ext cx="4490140" cy="2410277"/>
          </a:xfrm>
          <a:prstGeom prst="rect">
            <a:avLst/>
          </a:prstGeom>
        </p:spPr>
        <p:txBody>
          <a:bodyPr/>
          <a:lstStyle/>
          <a:p>
            <a:r>
              <a:t>Title Text</a:t>
            </a:r>
          </a:p>
        </p:txBody>
      </p:sp>
      <p:sp>
        <p:nvSpPr>
          <p:cNvPr id="2" name="Slide Number">
            <a:extLst>
              <a:ext uri="{FF2B5EF4-FFF2-40B4-BE49-F238E27FC236}">
                <a16:creationId xmlns:a16="http://schemas.microsoft.com/office/drawing/2014/main" id="{80E514CF-4EA1-EF1F-0946-0D2A8FA55AF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9DC348D4-E324-6D37-084F-91926C5B7B19}"/>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3" name="Picture 12" descr="A logo of the united nations organization&#10;&#10;Description automatically generated with low confidence">
            <a:extLst>
              <a:ext uri="{FF2B5EF4-FFF2-40B4-BE49-F238E27FC236}">
                <a16:creationId xmlns:a16="http://schemas.microsoft.com/office/drawing/2014/main" id="{00291A00-1FF8-4905-B86C-16B4E6F2F65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1785" y="6155924"/>
            <a:ext cx="914400" cy="604710"/>
          </a:xfrm>
          <a:prstGeom prst="rect">
            <a:avLst/>
          </a:prstGeom>
        </p:spPr>
      </p:pic>
      <p:pic>
        <p:nvPicPr>
          <p:cNvPr id="14" name="Picture 13" descr="A picture containing text, font, graphics, screenshot&#10;&#10;Description automatically generated">
            <a:extLst>
              <a:ext uri="{FF2B5EF4-FFF2-40B4-BE49-F238E27FC236}">
                <a16:creationId xmlns:a16="http://schemas.microsoft.com/office/drawing/2014/main" id="{814FAF7B-9321-4716-B817-9C783B96A4D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99798" y="87560"/>
            <a:ext cx="917918" cy="82296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7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83"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2" name="Slide Number">
            <a:extLst>
              <a:ext uri="{FF2B5EF4-FFF2-40B4-BE49-F238E27FC236}">
                <a16:creationId xmlns:a16="http://schemas.microsoft.com/office/drawing/2014/main" id="{8EFF0976-E0BC-3351-02DD-DFE6FA9E081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7B06D936-5392-606E-0777-25F1C68590F2}"/>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8" name="Picture 7" descr="A picture containing text, font, graphics, logo&#10;&#10;Description automatically generated">
            <a:extLst>
              <a:ext uri="{FF2B5EF4-FFF2-40B4-BE49-F238E27FC236}">
                <a16:creationId xmlns:a16="http://schemas.microsoft.com/office/drawing/2014/main" id="{7728A434-CD5E-45C4-A5AC-51EC9565291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85835" y="91334"/>
            <a:ext cx="914400" cy="819807"/>
          </a:xfrm>
          <a:prstGeom prst="rect">
            <a:avLst/>
          </a:prstGeom>
          <a:ln>
            <a:noFill/>
          </a:ln>
        </p:spPr>
      </p:pic>
      <p:pic>
        <p:nvPicPr>
          <p:cNvPr id="9" name="Picture 8" descr="A logo of the united nations organization&#10;&#10;Description automatically generated with low confidence">
            <a:extLst>
              <a:ext uri="{FF2B5EF4-FFF2-40B4-BE49-F238E27FC236}">
                <a16:creationId xmlns:a16="http://schemas.microsoft.com/office/drawing/2014/main" id="{93695E53-880C-4272-B9B2-9584BFF527F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1785" y="6155924"/>
            <a:ext cx="914400" cy="604710"/>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9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94"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195"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dirty="0"/>
          </a:p>
        </p:txBody>
      </p:sp>
      <p:pic>
        <p:nvPicPr>
          <p:cNvPr id="196" name="Picture 3" descr="Picture 3"/>
          <p:cNvPicPr>
            <a:picLocks noChangeAspect="1"/>
          </p:cNvPicPr>
          <p:nvPr/>
        </p:nvPicPr>
        <p:blipFill>
          <a:blip r:embed="rId3"/>
          <a:stretch>
            <a:fillRect/>
          </a:stretch>
        </p:blipFill>
        <p:spPr>
          <a:xfrm>
            <a:off x="-9145" y="-18870"/>
            <a:ext cx="5130801" cy="660401"/>
          </a:xfrm>
          <a:prstGeom prst="rect">
            <a:avLst/>
          </a:prstGeom>
          <a:ln w="12700">
            <a:miter lim="400000"/>
          </a:ln>
        </p:spPr>
      </p:pic>
      <p:sp>
        <p:nvSpPr>
          <p:cNvPr id="197" name="TextBox 4"/>
          <p:cNvSpPr txBox="1"/>
          <p:nvPr/>
        </p:nvSpPr>
        <p:spPr>
          <a:xfrm>
            <a:off x="275896" y="11102"/>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sp>
        <p:nvSpPr>
          <p:cNvPr id="199" name="Body Level One…"/>
          <p:cNvSpPr txBox="1">
            <a:spLocks noGrp="1"/>
          </p:cNvSpPr>
          <p:nvPr>
            <p:ph type="body" idx="1"/>
          </p:nvPr>
        </p:nvSpPr>
        <p:spPr>
          <a:xfrm>
            <a:off x="797442" y="842962"/>
            <a:ext cx="10450422" cy="520696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BE6D07B5-EEE4-ACFF-9B83-43B45039B33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6DA87527-A9E6-53AD-E0A7-8108048C6397}"/>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DA7D1620-2A5D-4AF3-A7A0-663CC6A65FE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1785" y="6155924"/>
            <a:ext cx="914400" cy="60471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A9DE9043-C42A-4E0D-872E-7950D7F6897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99798" y="87560"/>
            <a:ext cx="917918" cy="822960"/>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21"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sp>
        <p:nvSpPr>
          <p:cNvPr id="225"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226" name="Title Text"/>
          <p:cNvSpPr txBox="1">
            <a:spLocks noGrp="1"/>
          </p:cNvSpPr>
          <p:nvPr>
            <p:ph type="title"/>
          </p:nvPr>
        </p:nvSpPr>
        <p:spPr>
          <a:xfrm>
            <a:off x="244887" y="-30963"/>
            <a:ext cx="3571876" cy="646113"/>
          </a:xfrm>
          <a:prstGeom prst="rect">
            <a:avLst/>
          </a:prstGeom>
        </p:spPr>
        <p:txBody>
          <a:bodyPr/>
          <a:lstStyle/>
          <a:p>
            <a:r>
              <a:t>Title Text</a:t>
            </a:r>
          </a:p>
        </p:txBody>
      </p:sp>
      <p:sp>
        <p:nvSpPr>
          <p:cNvPr id="227"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8776A2ED-043E-B627-E698-1427148B5A5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3E257087-789F-8F6D-E87B-3FF9464AC332}"/>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0" name="Picture 9" descr="A logo of the united nations organization&#10;&#10;Description automatically generated with low confidence">
            <a:extLst>
              <a:ext uri="{FF2B5EF4-FFF2-40B4-BE49-F238E27FC236}">
                <a16:creationId xmlns:a16="http://schemas.microsoft.com/office/drawing/2014/main" id="{496D2C11-940C-4D67-92F1-C0F4232AC6F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785" y="6155924"/>
            <a:ext cx="914400" cy="604710"/>
          </a:xfrm>
          <a:prstGeom prst="rect">
            <a:avLst/>
          </a:prstGeom>
        </p:spPr>
      </p:pic>
      <p:pic>
        <p:nvPicPr>
          <p:cNvPr id="11" name="Picture 10" descr="A picture containing text, font, graphics, screenshot&#10;&#10;Description automatically generated">
            <a:extLst>
              <a:ext uri="{FF2B5EF4-FFF2-40B4-BE49-F238E27FC236}">
                <a16:creationId xmlns:a16="http://schemas.microsoft.com/office/drawing/2014/main" id="{C95B6B1D-D8D0-4501-8740-14B639DD33C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99798" y="87560"/>
            <a:ext cx="917918" cy="822960"/>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tretch>
            <a:fillRect/>
          </a:stretch>
        </p:blipFill>
        <p:spPr>
          <a:xfrm>
            <a:off x="-18793" y="-82114"/>
            <a:ext cx="5856560" cy="748415"/>
          </a:xfrm>
          <a:prstGeom prst="rect">
            <a:avLst/>
          </a:prstGeom>
          <a:ln w="12700">
            <a:miter lim="400000"/>
          </a:ln>
        </p:spPr>
      </p:pic>
      <p:sp>
        <p:nvSpPr>
          <p:cNvPr id="239"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240"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1" name="Text Placeholder 5"/>
          <p:cNvSpPr>
            <a:spLocks noGrp="1"/>
          </p:cNvSpPr>
          <p:nvPr>
            <p:ph type="body" sz="quarter" idx="21"/>
          </p:nvPr>
        </p:nvSpPr>
        <p:spPr>
          <a:xfrm>
            <a:off x="186832" y="3962"/>
            <a:ext cx="8786814" cy="576264"/>
          </a:xfrm>
          <a:prstGeom prst="rect">
            <a:avLst/>
          </a:prstGeom>
        </p:spPr>
        <p:txBody>
          <a:body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768B7998-8DCD-B4E5-D156-C5B25056A63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275531C6-6EEF-9694-CA99-02C756563C4A}"/>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0" name="Picture 9" descr="A logo of the united nations organization&#10;&#10;Description automatically generated with low confidence">
            <a:extLst>
              <a:ext uri="{FF2B5EF4-FFF2-40B4-BE49-F238E27FC236}">
                <a16:creationId xmlns:a16="http://schemas.microsoft.com/office/drawing/2014/main" id="{F496535E-C9B0-4264-A262-521D612AEF3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785" y="6155924"/>
            <a:ext cx="914400" cy="604710"/>
          </a:xfrm>
          <a:prstGeom prst="rect">
            <a:avLst/>
          </a:prstGeom>
        </p:spPr>
      </p:pic>
      <p:pic>
        <p:nvPicPr>
          <p:cNvPr id="11" name="Picture 10" descr="A picture containing text, font, graphics, screenshot&#10;&#10;Description automatically generated">
            <a:extLst>
              <a:ext uri="{FF2B5EF4-FFF2-40B4-BE49-F238E27FC236}">
                <a16:creationId xmlns:a16="http://schemas.microsoft.com/office/drawing/2014/main" id="{545FCAF4-9796-4E7B-B7CA-272EF191B1F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99798" y="87560"/>
            <a:ext cx="917918" cy="82296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9"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sp>
        <p:nvSpPr>
          <p:cNvPr id="253"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254"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BA115EAB-73C7-2B7F-7AC9-EF431D15A9F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5912E272-F29C-33A0-4314-2AD0D001B270}"/>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9" name="Picture 8" descr="A logo of the united nations organization&#10;&#10;Description automatically generated with low confidence">
            <a:extLst>
              <a:ext uri="{FF2B5EF4-FFF2-40B4-BE49-F238E27FC236}">
                <a16:creationId xmlns:a16="http://schemas.microsoft.com/office/drawing/2014/main" id="{D13B1258-7E89-47A2-BC11-FF9E76B8D4F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785" y="6155924"/>
            <a:ext cx="914400" cy="604710"/>
          </a:xfrm>
          <a:prstGeom prst="rect">
            <a:avLst/>
          </a:prstGeom>
        </p:spPr>
      </p:pic>
      <p:pic>
        <p:nvPicPr>
          <p:cNvPr id="10" name="Picture 9" descr="A picture containing text, font, graphics, screenshot&#10;&#10;Description automatically generated">
            <a:extLst>
              <a:ext uri="{FF2B5EF4-FFF2-40B4-BE49-F238E27FC236}">
                <a16:creationId xmlns:a16="http://schemas.microsoft.com/office/drawing/2014/main" id="{E38809CD-2C4A-44A7-9F82-E4212EBE65C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99798" y="87560"/>
            <a:ext cx="917918" cy="822960"/>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2"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sp>
        <p:nvSpPr>
          <p:cNvPr id="266"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267"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48051EF2-439E-68E3-F113-47DD0648BB7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5F25956A-1200-571B-0875-B44D832AEC30}"/>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9" name="Picture 8" descr="A logo of the united nations organization&#10;&#10;Description automatically generated with low confidence">
            <a:extLst>
              <a:ext uri="{FF2B5EF4-FFF2-40B4-BE49-F238E27FC236}">
                <a16:creationId xmlns:a16="http://schemas.microsoft.com/office/drawing/2014/main" id="{657D935E-0D07-4B1A-8871-CB198975050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785" y="6155924"/>
            <a:ext cx="914400" cy="604710"/>
          </a:xfrm>
          <a:prstGeom prst="rect">
            <a:avLst/>
          </a:prstGeom>
        </p:spPr>
      </p:pic>
      <p:pic>
        <p:nvPicPr>
          <p:cNvPr id="10" name="Picture 9" descr="A picture containing text, font, graphics, screenshot&#10;&#10;Description automatically generated">
            <a:extLst>
              <a:ext uri="{FF2B5EF4-FFF2-40B4-BE49-F238E27FC236}">
                <a16:creationId xmlns:a16="http://schemas.microsoft.com/office/drawing/2014/main" id="{F0E1C618-8991-4453-918A-D713F9AB494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99798" y="87560"/>
            <a:ext cx="917918" cy="822960"/>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p>
        </p:txBody>
      </p:sp>
      <p:pic>
        <p:nvPicPr>
          <p:cNvPr id="195" name="Picture 3" descr="Picture 3"/>
          <p:cNvPicPr>
            <a:picLocks noChangeAspect="1"/>
          </p:cNvPicPr>
          <p:nvPr/>
        </p:nvPicPr>
        <p:blipFill>
          <a:blip r:embed="rId3"/>
          <a:stretch>
            <a:fillRect/>
          </a:stretch>
        </p:blipFill>
        <p:spPr>
          <a:xfrm>
            <a:off x="-9142" y="1"/>
            <a:ext cx="6312407" cy="641533"/>
          </a:xfrm>
          <a:prstGeom prst="rect">
            <a:avLst/>
          </a:prstGeom>
          <a:ln w="12700">
            <a:miter lim="400000"/>
          </a:ln>
        </p:spPr>
      </p:pic>
      <p:sp>
        <p:nvSpPr>
          <p:cNvPr id="196" name="TextBox 4"/>
          <p:cNvSpPr txBox="1"/>
          <p:nvPr/>
        </p:nvSpPr>
        <p:spPr>
          <a:xfrm>
            <a:off x="848702" y="-618316"/>
            <a:ext cx="2627841" cy="4247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defTabSz="289320">
              <a:lnSpc>
                <a:spcPct val="90000"/>
              </a:lnSpc>
            </a:lvl1pPr>
          </a:lstStyle>
          <a:p>
            <a:endParaRPr sz="2400"/>
          </a:p>
        </p:txBody>
      </p:sp>
      <p:sp>
        <p:nvSpPr>
          <p:cNvPr id="198" name="Body Level One…"/>
          <p:cNvSpPr txBox="1">
            <a:spLocks noGrp="1"/>
          </p:cNvSpPr>
          <p:nvPr>
            <p:ph type="body" idx="1"/>
          </p:nvPr>
        </p:nvSpPr>
        <p:spPr>
          <a:xfrm>
            <a:off x="797443" y="842965"/>
            <a:ext cx="10450423" cy="5206965"/>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49" y="85066"/>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240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1" y="6560493"/>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sp>
        <p:nvSpPr>
          <p:cNvPr id="2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5" name="Picture 14" descr="A logo of the united nations organization&#10;&#10;Description automatically generated with low confidence">
            <a:extLst>
              <a:ext uri="{FF2B5EF4-FFF2-40B4-BE49-F238E27FC236}">
                <a16:creationId xmlns:a16="http://schemas.microsoft.com/office/drawing/2014/main" id="{ED07D48D-723D-4FCA-B196-680152F3138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2507" y="6275554"/>
            <a:ext cx="783444" cy="518106"/>
          </a:xfrm>
          <a:prstGeom prst="rect">
            <a:avLst/>
          </a:prstGeom>
        </p:spPr>
      </p:pic>
      <p:pic>
        <p:nvPicPr>
          <p:cNvPr id="16" name="Picture 15" descr="A picture containing text, font, graphics, screenshot&#10;&#10;Description automatically generated">
            <a:extLst>
              <a:ext uri="{FF2B5EF4-FFF2-40B4-BE49-F238E27FC236}">
                <a16:creationId xmlns:a16="http://schemas.microsoft.com/office/drawing/2014/main" id="{4D25F236-E670-4B48-BA7F-C843A122384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99798" y="87560"/>
            <a:ext cx="917918" cy="822960"/>
          </a:xfrm>
          <a:prstGeom prst="rect">
            <a:avLst/>
          </a:prstGeom>
        </p:spPr>
      </p:pic>
    </p:spTree>
    <p:extLst>
      <p:ext uri="{BB962C8B-B14F-4D97-AF65-F5344CB8AC3E}">
        <p14:creationId xmlns:p14="http://schemas.microsoft.com/office/powerpoint/2010/main" val="2690816949"/>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2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p>
        </p:txBody>
      </p:sp>
      <p:pic>
        <p:nvPicPr>
          <p:cNvPr id="195" name="Picture 3" descr="Picture 3"/>
          <p:cNvPicPr>
            <a:picLocks noChangeAspect="1"/>
          </p:cNvPicPr>
          <p:nvPr/>
        </p:nvPicPr>
        <p:blipFill>
          <a:blip r:embed="rId3"/>
          <a:stretch>
            <a:fillRect/>
          </a:stretch>
        </p:blipFill>
        <p:spPr>
          <a:xfrm>
            <a:off x="-9142" y="-18868"/>
            <a:ext cx="5130801" cy="660401"/>
          </a:xfrm>
          <a:prstGeom prst="rect">
            <a:avLst/>
          </a:prstGeom>
          <a:ln w="12700">
            <a:miter lim="400000"/>
          </a:ln>
        </p:spPr>
      </p:pic>
      <p:sp>
        <p:nvSpPr>
          <p:cNvPr id="196" name="TextBox 4"/>
          <p:cNvSpPr txBox="1"/>
          <p:nvPr/>
        </p:nvSpPr>
        <p:spPr>
          <a:xfrm>
            <a:off x="848702" y="-618316"/>
            <a:ext cx="2627841" cy="4247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defTabSz="289320">
              <a:lnSpc>
                <a:spcPct val="90000"/>
              </a:lnSpc>
            </a:lvl1pPr>
          </a:lstStyle>
          <a:p>
            <a:endParaRPr sz="2400"/>
          </a:p>
        </p:txBody>
      </p:sp>
      <p:sp>
        <p:nvSpPr>
          <p:cNvPr id="198" name="Body Level One…"/>
          <p:cNvSpPr txBox="1">
            <a:spLocks noGrp="1"/>
          </p:cNvSpPr>
          <p:nvPr>
            <p:ph type="body" idx="1"/>
          </p:nvPr>
        </p:nvSpPr>
        <p:spPr>
          <a:xfrm>
            <a:off x="797443" y="842965"/>
            <a:ext cx="10450423" cy="5206965"/>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49" y="85066"/>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2400" b="1">
                <a:solidFill>
                  <a:srgbClr val="FFFFFF"/>
                </a:solidFill>
                <a:latin typeface="Source Sans Pro Bold"/>
                <a:ea typeface="Source Sans Pro Bold"/>
                <a:cs typeface="Source Sans Pro Bold"/>
                <a:sym typeface="Source Sans Pro Bold"/>
              </a:defRPr>
            </a:lvl1pPr>
          </a:lstStyle>
          <a:p>
            <a:r>
              <a:rPr lang="fr-FR"/>
              <a:t>Avertissement</a:t>
            </a:r>
            <a:endParaRPr lang="hu-HU"/>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11888341" y="6560493"/>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8462139" y="6467774"/>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a:t>Guid</a:t>
            </a:r>
            <a:r>
              <a:rPr lang="fr-FR" sz="675"/>
              <a:t>es du facilitateur</a:t>
            </a:r>
            <a:endParaRPr lang="hu-HU" sz="675"/>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7062C099-E55F-42C2-9D51-6514EBA6A0E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2507" y="6255592"/>
            <a:ext cx="792647" cy="524192"/>
          </a:xfrm>
          <a:prstGeom prst="rect">
            <a:avLst/>
          </a:prstGeom>
        </p:spPr>
      </p:pic>
      <p:pic>
        <p:nvPicPr>
          <p:cNvPr id="20" name="Picture 19" descr="A picture containing text, font, graphics, screenshot&#10;&#10;Description automatically generated">
            <a:extLst>
              <a:ext uri="{FF2B5EF4-FFF2-40B4-BE49-F238E27FC236}">
                <a16:creationId xmlns:a16="http://schemas.microsoft.com/office/drawing/2014/main" id="{507A0927-73FE-4B96-BFDF-D7EDA1034B8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99798" y="87560"/>
            <a:ext cx="917918" cy="822960"/>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sp>
        <p:nvSpPr>
          <p:cNvPr id="38"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39"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0"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497152FA-9A1F-1C00-D14B-EDD0AD2C4AE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CFC7AB9F-226D-64EB-1521-FB0B4EB3E843}"/>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9" name="Picture 8" descr="A logo of the united nations organization&#10;&#10;Description automatically generated with low confidence">
            <a:extLst>
              <a:ext uri="{FF2B5EF4-FFF2-40B4-BE49-F238E27FC236}">
                <a16:creationId xmlns:a16="http://schemas.microsoft.com/office/drawing/2014/main" id="{D278EBE4-9DFA-4A6A-8E71-B9B61A6A33B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785" y="6155924"/>
            <a:ext cx="914400" cy="604710"/>
          </a:xfrm>
          <a:prstGeom prst="rect">
            <a:avLst/>
          </a:prstGeom>
        </p:spPr>
      </p:pic>
      <p:pic>
        <p:nvPicPr>
          <p:cNvPr id="10" name="Picture 9" descr="A picture containing text, font, graphics, screenshot&#10;&#10;Description automatically generated">
            <a:extLst>
              <a:ext uri="{FF2B5EF4-FFF2-40B4-BE49-F238E27FC236}">
                <a16:creationId xmlns:a16="http://schemas.microsoft.com/office/drawing/2014/main" id="{50FE3E0C-57E8-4987-9A53-1CC3663E623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99798" y="87560"/>
            <a:ext cx="917918" cy="822960"/>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sp>
        <p:nvSpPr>
          <p:cNvPr id="51"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52"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53"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4" name="Title 1"/>
          <p:cNvSpPr txBox="1"/>
          <p:nvPr/>
        </p:nvSpPr>
        <p:spPr>
          <a:xfrm>
            <a:off x="236485" y="-1"/>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dirty="0"/>
              <a:t>Click to edit Subtitle</a:t>
            </a:r>
          </a:p>
        </p:txBody>
      </p:sp>
      <p:sp>
        <p:nvSpPr>
          <p:cNvPr id="55" name="Title 1"/>
          <p:cNvSpPr txBox="1"/>
          <p:nvPr/>
        </p:nvSpPr>
        <p:spPr>
          <a:xfrm>
            <a:off x="236485" y="87779"/>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dirty="0"/>
              <a:t>Click to edit Subtitle</a:t>
            </a:r>
          </a:p>
        </p:txBody>
      </p:sp>
      <p:sp>
        <p:nvSpPr>
          <p:cNvPr id="2" name="Slide Number">
            <a:extLst>
              <a:ext uri="{FF2B5EF4-FFF2-40B4-BE49-F238E27FC236}">
                <a16:creationId xmlns:a16="http://schemas.microsoft.com/office/drawing/2014/main" id="{13A147B5-A034-AD77-F54C-8C576592D40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C4CC4B7F-3741-A01E-EECD-0D38C77B07CB}"/>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17E12C4A-58BE-4204-B92D-9D7A065F762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785" y="6155924"/>
            <a:ext cx="914400" cy="60471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1CCC0467-23C0-453B-8EAD-488BA4ED35C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99798" y="87560"/>
            <a:ext cx="917918" cy="822960"/>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67"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68"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69"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7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BA745F28-797C-BA54-BE8E-2F50372A3B3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0EEB52AC-B962-0D2F-D037-DEFF2FB0E204}"/>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1BC9D323-0836-4087-B8BE-F1D469A0E1A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785" y="6155924"/>
            <a:ext cx="914400" cy="60471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9BF1DE2A-6930-4E65-A217-2A961831B9B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99798" y="87560"/>
            <a:ext cx="917918" cy="822960"/>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7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82"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8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84" name="Title Text"/>
          <p:cNvSpPr txBox="1">
            <a:spLocks noGrp="1"/>
          </p:cNvSpPr>
          <p:nvPr>
            <p:ph type="title"/>
          </p:nvPr>
        </p:nvSpPr>
        <p:spPr>
          <a:xfrm>
            <a:off x="388936" y="638616"/>
            <a:ext cx="3264196" cy="1054785"/>
          </a:xfrm>
          <a:prstGeom prst="rect">
            <a:avLst/>
          </a:prstGeom>
        </p:spPr>
        <p:txBody>
          <a:bodyPr/>
          <a:lstStyle/>
          <a:p>
            <a:r>
              <a:rPr dirty="0"/>
              <a:t>Title Text</a:t>
            </a:r>
          </a:p>
        </p:txBody>
      </p:sp>
      <p:sp>
        <p:nvSpPr>
          <p:cNvPr id="85"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FD93E85-612F-7EC6-9FD3-884D8414BDD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A810DEAB-BC0C-9D73-ECC2-33F12D8118ED}"/>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5" name="Rounded Rectangle 3">
            <a:extLst>
              <a:ext uri="{FF2B5EF4-FFF2-40B4-BE49-F238E27FC236}">
                <a16:creationId xmlns:a16="http://schemas.microsoft.com/office/drawing/2014/main" id="{B2DF657C-7D5F-A6F8-CBF4-E9FE983F17A3}"/>
              </a:ext>
            </a:extLst>
          </p:cNvPr>
          <p:cNvSpPr/>
          <p:nvPr userDrawn="1"/>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65B0EBA4-DAFD-4881-8A3B-89FEA146C45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785" y="6155924"/>
            <a:ext cx="914400" cy="60471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04022E65-1130-4492-9C24-63C236705DC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99798" y="87560"/>
            <a:ext cx="917918" cy="822960"/>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9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98"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102"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C57B007-D319-AB4F-800F-63315C76D0C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30F6ABA3-9824-BEAB-F058-600ABDA4A2E6}"/>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4">
            <a:extLst>
              <a:ext uri="{FF2B5EF4-FFF2-40B4-BE49-F238E27FC236}">
                <a16:creationId xmlns:a16="http://schemas.microsoft.com/office/drawing/2014/main" id="{768F9460-78E3-A53C-3730-B14279A57F9E}"/>
              </a:ext>
            </a:extLst>
          </p:cNvPr>
          <p:cNvSpPr txBox="1"/>
          <p:nvPr userDrawn="1"/>
        </p:nvSpPr>
        <p:spPr>
          <a:xfrm>
            <a:off x="388936" y="885342"/>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5" name="Rounded Rectangle 3">
            <a:extLst>
              <a:ext uri="{FF2B5EF4-FFF2-40B4-BE49-F238E27FC236}">
                <a16:creationId xmlns:a16="http://schemas.microsoft.com/office/drawing/2014/main" id="{DC483D80-35FD-0C68-32E4-0AB47967789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959ACB63-DDDF-400D-9AC9-A9289533156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785" y="6155924"/>
            <a:ext cx="914400" cy="60471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D61C8C32-EB94-448C-8F3D-B23A5F815F2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99798" y="87560"/>
            <a:ext cx="917918" cy="822960"/>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42" name="Image" descr="Image"/>
          <p:cNvPicPr>
            <a:picLocks noChangeAspect="1"/>
          </p:cNvPicPr>
          <p:nvPr userDrawn="1"/>
        </p:nvPicPr>
        <p:blipFill>
          <a:blip r:embed="rId2"/>
          <a:stretch>
            <a:fillRect/>
          </a:stretch>
        </p:blipFill>
        <p:spPr>
          <a:xfrm>
            <a:off x="-25189" y="-7655"/>
            <a:ext cx="4102101" cy="6210301"/>
          </a:xfrm>
          <a:prstGeom prst="rect">
            <a:avLst/>
          </a:prstGeom>
          <a:ln w="12700">
            <a:miter lim="400000"/>
          </a:ln>
        </p:spPr>
      </p:pic>
      <p:sp>
        <p:nvSpPr>
          <p:cNvPr id="146"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14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15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0BD4831-F9C3-0252-767B-63D14C2E236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58BA3B4A-391C-C27F-4CA2-C5BD2A6B08C8}"/>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6">
            <a:extLst>
              <a:ext uri="{FF2B5EF4-FFF2-40B4-BE49-F238E27FC236}">
                <a16:creationId xmlns:a16="http://schemas.microsoft.com/office/drawing/2014/main" id="{3522276E-0CE7-2963-BB02-FF33313D14D7}"/>
              </a:ext>
            </a:extLst>
          </p:cNvPr>
          <p:cNvSpPr txBox="1"/>
          <p:nvPr userDrawn="1"/>
        </p:nvSpPr>
        <p:spPr>
          <a:xfrm>
            <a:off x="388936" y="885342"/>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5" name="Rounded Rectangle 3">
            <a:extLst>
              <a:ext uri="{FF2B5EF4-FFF2-40B4-BE49-F238E27FC236}">
                <a16:creationId xmlns:a16="http://schemas.microsoft.com/office/drawing/2014/main" id="{D2B83A86-89ED-B70E-F6EE-7720E9F9D0B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5B6B040E-D413-4744-82F3-D55D32B7B49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785" y="6155924"/>
            <a:ext cx="914400" cy="60471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CAA21CB5-456D-4B5E-BF91-8D6168A5195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99798" y="87560"/>
            <a:ext cx="917918" cy="822960"/>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6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69"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170"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
        <p:nvSpPr>
          <p:cNvPr id="171"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95D8381F-CDF7-A05A-57CB-43FAB5025EA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4B8976DB-0990-A121-BCAA-2495AE2E9C36}"/>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0" name="Picture 9" descr="A picture containing text, font, graphics, logo&#10;&#10;Description automatically generated">
            <a:extLst>
              <a:ext uri="{FF2B5EF4-FFF2-40B4-BE49-F238E27FC236}">
                <a16:creationId xmlns:a16="http://schemas.microsoft.com/office/drawing/2014/main" id="{4D796F87-7136-41A0-80BC-B980B4444C3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85835" y="91334"/>
            <a:ext cx="914400" cy="819807"/>
          </a:xfrm>
          <a:prstGeom prst="rect">
            <a:avLst/>
          </a:prstGeom>
          <a:ln>
            <a:noFill/>
          </a:ln>
        </p:spPr>
      </p:pic>
      <p:pic>
        <p:nvPicPr>
          <p:cNvPr id="11" name="Picture 10" descr="A logo of the united nations organization&#10;&#10;Description automatically generated with low confidence">
            <a:extLst>
              <a:ext uri="{FF2B5EF4-FFF2-40B4-BE49-F238E27FC236}">
                <a16:creationId xmlns:a16="http://schemas.microsoft.com/office/drawing/2014/main" id="{BD380CDD-FA4B-4441-AEF6-ADC926DEAAB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1785" y="6155924"/>
            <a:ext cx="914400" cy="604710"/>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sp>
        <p:nvSpPr>
          <p:cNvPr id="5" name="Subtitle 5"/>
          <p:cNvSpPr txBox="1"/>
          <p:nvPr/>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6"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7"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
        <p:nvSpPr>
          <p:cNvPr id="8" name="TextBox 5"/>
          <p:cNvSpPr txBox="1"/>
          <p:nvPr/>
        </p:nvSpPr>
        <p:spPr>
          <a:xfrm>
            <a:off x="4376730" y="2519788"/>
            <a:ext cx="3721502"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lang="fr-FR" sz="4400" b="1" dirty="0"/>
              <a:t>Merci !</a:t>
            </a:r>
            <a:endParaRPr sz="4400" b="1" dirty="0"/>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609600" y="1600200"/>
            <a:ext cx="10972800" cy="11136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2" name="Slide Number">
            <a:extLst>
              <a:ext uri="{FF2B5EF4-FFF2-40B4-BE49-F238E27FC236}">
                <a16:creationId xmlns:a16="http://schemas.microsoft.com/office/drawing/2014/main" id="{FEAA52CA-D78D-DBCB-A172-906F6AAACDB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pic>
        <p:nvPicPr>
          <p:cNvPr id="13" name="Picture 12" descr="A picture containing text, font, graphics, logo&#10;&#10;Description automatically generated">
            <a:extLst>
              <a:ext uri="{FF2B5EF4-FFF2-40B4-BE49-F238E27FC236}">
                <a16:creationId xmlns:a16="http://schemas.microsoft.com/office/drawing/2014/main" id="{FE2891A6-E8AD-4BAD-A73E-5D7035318369}"/>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11185835" y="91334"/>
            <a:ext cx="914400" cy="819807"/>
          </a:xfrm>
          <a:prstGeom prst="rect">
            <a:avLst/>
          </a:prstGeom>
          <a:ln>
            <a:noFill/>
          </a:ln>
        </p:spPr>
      </p:pic>
      <p:pic>
        <p:nvPicPr>
          <p:cNvPr id="14" name="Picture 13" descr="A logo of the united nations organization&#10;&#10;Description automatically generated with low confidence">
            <a:extLst>
              <a:ext uri="{FF2B5EF4-FFF2-40B4-BE49-F238E27FC236}">
                <a16:creationId xmlns:a16="http://schemas.microsoft.com/office/drawing/2014/main" id="{CA93D7C6-4E96-48E1-B218-D15BF938D885}"/>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81785" y="6155924"/>
            <a:ext cx="914400" cy="60471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7" r:id="rId7"/>
    <p:sldLayoutId id="2147483658" r:id="rId8"/>
    <p:sldLayoutId id="2147483659" r:id="rId9"/>
    <p:sldLayoutId id="2147483660" r:id="rId10"/>
    <p:sldLayoutId id="2147483661" r:id="rId11"/>
    <p:sldLayoutId id="2147483663" r:id="rId12"/>
    <p:sldLayoutId id="2147483664" r:id="rId13"/>
    <p:sldLayoutId id="2147483665" r:id="rId14"/>
    <p:sldLayoutId id="2147483666" r:id="rId15"/>
    <p:sldLayoutId id="2147484880" r:id="rId16"/>
    <p:sldLayoutId id="2147484858" r:id="rId17"/>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slideLayout" Target="../slideLayouts/slideLayout13.xml"/><Relationship Id="rId26" Type="http://schemas.openxmlformats.org/officeDocument/2006/relationships/image" Target="../media/image17.png"/><Relationship Id="rId3" Type="http://schemas.openxmlformats.org/officeDocument/2006/relationships/tags" Target="../tags/tag5.xml"/><Relationship Id="rId21" Type="http://schemas.openxmlformats.org/officeDocument/2006/relationships/image" Target="../media/image12.svg"/><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tags" Target="../tags/tag19.xml"/><Relationship Id="rId25" Type="http://schemas.openxmlformats.org/officeDocument/2006/relationships/image" Target="../media/image16.svg"/><Relationship Id="rId2" Type="http://schemas.openxmlformats.org/officeDocument/2006/relationships/tags" Target="../tags/tag4.xml"/><Relationship Id="rId16" Type="http://schemas.openxmlformats.org/officeDocument/2006/relationships/tags" Target="../tags/tag18.xml"/><Relationship Id="rId20" Type="http://schemas.openxmlformats.org/officeDocument/2006/relationships/image" Target="../media/image11.png"/><Relationship Id="rId29" Type="http://schemas.openxmlformats.org/officeDocument/2006/relationships/image" Target="../media/image20.svg"/><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24" Type="http://schemas.openxmlformats.org/officeDocument/2006/relationships/image" Target="../media/image15.png"/><Relationship Id="rId5" Type="http://schemas.openxmlformats.org/officeDocument/2006/relationships/tags" Target="../tags/tag7.xml"/><Relationship Id="rId15" Type="http://schemas.openxmlformats.org/officeDocument/2006/relationships/tags" Target="../tags/tag17.xml"/><Relationship Id="rId23" Type="http://schemas.openxmlformats.org/officeDocument/2006/relationships/image" Target="../media/image14.svg"/><Relationship Id="rId28" Type="http://schemas.openxmlformats.org/officeDocument/2006/relationships/image" Target="../media/image19.png"/><Relationship Id="rId10" Type="http://schemas.openxmlformats.org/officeDocument/2006/relationships/tags" Target="../tags/tag12.xml"/><Relationship Id="rId19" Type="http://schemas.openxmlformats.org/officeDocument/2006/relationships/notesSlide" Target="../notesSlides/notesSlide12.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 Id="rId22" Type="http://schemas.openxmlformats.org/officeDocument/2006/relationships/image" Target="../media/image13.png"/><Relationship Id="rId27" Type="http://schemas.openxmlformats.org/officeDocument/2006/relationships/image" Target="../media/image18.svg"/></Relationships>
</file>

<file path=ppt/slides/_rels/slide14.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tags" Target="../tags/tag32.xml"/><Relationship Id="rId18" Type="http://schemas.openxmlformats.org/officeDocument/2006/relationships/slideLayout" Target="../slideLayouts/slideLayout13.xml"/><Relationship Id="rId26" Type="http://schemas.openxmlformats.org/officeDocument/2006/relationships/image" Target="../media/image17.png"/><Relationship Id="rId3" Type="http://schemas.openxmlformats.org/officeDocument/2006/relationships/tags" Target="../tags/tag22.xml"/><Relationship Id="rId21" Type="http://schemas.openxmlformats.org/officeDocument/2006/relationships/image" Target="../media/image12.svg"/><Relationship Id="rId7" Type="http://schemas.openxmlformats.org/officeDocument/2006/relationships/tags" Target="../tags/tag26.xml"/><Relationship Id="rId12" Type="http://schemas.openxmlformats.org/officeDocument/2006/relationships/tags" Target="../tags/tag31.xml"/><Relationship Id="rId17" Type="http://schemas.openxmlformats.org/officeDocument/2006/relationships/tags" Target="../tags/tag36.xml"/><Relationship Id="rId25" Type="http://schemas.openxmlformats.org/officeDocument/2006/relationships/image" Target="../media/image16.svg"/><Relationship Id="rId2" Type="http://schemas.openxmlformats.org/officeDocument/2006/relationships/tags" Target="../tags/tag21.xml"/><Relationship Id="rId16" Type="http://schemas.openxmlformats.org/officeDocument/2006/relationships/tags" Target="../tags/tag35.xml"/><Relationship Id="rId20" Type="http://schemas.openxmlformats.org/officeDocument/2006/relationships/image" Target="../media/image11.png"/><Relationship Id="rId29" Type="http://schemas.openxmlformats.org/officeDocument/2006/relationships/image" Target="../media/image20.svg"/><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tags" Target="../tags/tag30.xml"/><Relationship Id="rId24" Type="http://schemas.openxmlformats.org/officeDocument/2006/relationships/image" Target="../media/image15.png"/><Relationship Id="rId5" Type="http://schemas.openxmlformats.org/officeDocument/2006/relationships/tags" Target="../tags/tag24.xml"/><Relationship Id="rId15" Type="http://schemas.openxmlformats.org/officeDocument/2006/relationships/tags" Target="../tags/tag34.xml"/><Relationship Id="rId23" Type="http://schemas.openxmlformats.org/officeDocument/2006/relationships/image" Target="../media/image14.svg"/><Relationship Id="rId28" Type="http://schemas.openxmlformats.org/officeDocument/2006/relationships/image" Target="../media/image19.png"/><Relationship Id="rId10" Type="http://schemas.openxmlformats.org/officeDocument/2006/relationships/tags" Target="../tags/tag29.xml"/><Relationship Id="rId19" Type="http://schemas.openxmlformats.org/officeDocument/2006/relationships/notesSlide" Target="../notesSlides/notesSlide13.xml"/><Relationship Id="rId4" Type="http://schemas.openxmlformats.org/officeDocument/2006/relationships/tags" Target="../tags/tag23.xml"/><Relationship Id="rId9" Type="http://schemas.openxmlformats.org/officeDocument/2006/relationships/tags" Target="../tags/tag28.xml"/><Relationship Id="rId14" Type="http://schemas.openxmlformats.org/officeDocument/2006/relationships/tags" Target="../tags/tag33.xml"/><Relationship Id="rId22" Type="http://schemas.openxmlformats.org/officeDocument/2006/relationships/image" Target="../media/image13.png"/><Relationship Id="rId27" Type="http://schemas.openxmlformats.org/officeDocument/2006/relationships/image" Target="../media/image18.svg"/></Relationships>
</file>

<file path=ppt/slides/_rels/slide15.xml.rels><?xml version="1.0" encoding="UTF-8" standalone="yes"?>
<Relationships xmlns="http://schemas.openxmlformats.org/package/2006/relationships"><Relationship Id="rId8" Type="http://schemas.openxmlformats.org/officeDocument/2006/relationships/tags" Target="../tags/tag44.xml"/><Relationship Id="rId13" Type="http://schemas.openxmlformats.org/officeDocument/2006/relationships/tags" Target="../tags/tag49.xml"/><Relationship Id="rId18" Type="http://schemas.openxmlformats.org/officeDocument/2006/relationships/slideLayout" Target="../slideLayouts/slideLayout13.xml"/><Relationship Id="rId26" Type="http://schemas.openxmlformats.org/officeDocument/2006/relationships/image" Target="../media/image17.png"/><Relationship Id="rId3" Type="http://schemas.openxmlformats.org/officeDocument/2006/relationships/tags" Target="../tags/tag39.xml"/><Relationship Id="rId21" Type="http://schemas.openxmlformats.org/officeDocument/2006/relationships/image" Target="../media/image12.svg"/><Relationship Id="rId7" Type="http://schemas.openxmlformats.org/officeDocument/2006/relationships/tags" Target="../tags/tag43.xml"/><Relationship Id="rId12" Type="http://schemas.openxmlformats.org/officeDocument/2006/relationships/tags" Target="../tags/tag48.xml"/><Relationship Id="rId17" Type="http://schemas.openxmlformats.org/officeDocument/2006/relationships/tags" Target="../tags/tag53.xml"/><Relationship Id="rId25" Type="http://schemas.openxmlformats.org/officeDocument/2006/relationships/image" Target="../media/image16.svg"/><Relationship Id="rId2" Type="http://schemas.openxmlformats.org/officeDocument/2006/relationships/tags" Target="../tags/tag38.xml"/><Relationship Id="rId16" Type="http://schemas.openxmlformats.org/officeDocument/2006/relationships/tags" Target="../tags/tag52.xml"/><Relationship Id="rId20" Type="http://schemas.openxmlformats.org/officeDocument/2006/relationships/image" Target="../media/image11.png"/><Relationship Id="rId29" Type="http://schemas.openxmlformats.org/officeDocument/2006/relationships/image" Target="../media/image20.svg"/><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tags" Target="../tags/tag47.xml"/><Relationship Id="rId24" Type="http://schemas.openxmlformats.org/officeDocument/2006/relationships/image" Target="../media/image15.png"/><Relationship Id="rId5" Type="http://schemas.openxmlformats.org/officeDocument/2006/relationships/tags" Target="../tags/tag41.xml"/><Relationship Id="rId15" Type="http://schemas.openxmlformats.org/officeDocument/2006/relationships/tags" Target="../tags/tag51.xml"/><Relationship Id="rId23" Type="http://schemas.openxmlformats.org/officeDocument/2006/relationships/image" Target="../media/image14.svg"/><Relationship Id="rId28" Type="http://schemas.openxmlformats.org/officeDocument/2006/relationships/image" Target="../media/image19.png"/><Relationship Id="rId10" Type="http://schemas.openxmlformats.org/officeDocument/2006/relationships/tags" Target="../tags/tag46.xml"/><Relationship Id="rId19" Type="http://schemas.openxmlformats.org/officeDocument/2006/relationships/notesSlide" Target="../notesSlides/notesSlide14.xml"/><Relationship Id="rId4" Type="http://schemas.openxmlformats.org/officeDocument/2006/relationships/tags" Target="../tags/tag40.xml"/><Relationship Id="rId9" Type="http://schemas.openxmlformats.org/officeDocument/2006/relationships/tags" Target="../tags/tag45.xml"/><Relationship Id="rId14" Type="http://schemas.openxmlformats.org/officeDocument/2006/relationships/tags" Target="../tags/tag50.xml"/><Relationship Id="rId22" Type="http://schemas.openxmlformats.org/officeDocument/2006/relationships/image" Target="../media/image13.png"/><Relationship Id="rId27" Type="http://schemas.openxmlformats.org/officeDocument/2006/relationships/image" Target="../media/image18.svg"/></Relationships>
</file>

<file path=ppt/slides/_rels/slide16.xml.rels><?xml version="1.0" encoding="UTF-8" standalone="yes"?>
<Relationships xmlns="http://schemas.openxmlformats.org/package/2006/relationships"><Relationship Id="rId8" Type="http://schemas.openxmlformats.org/officeDocument/2006/relationships/tags" Target="../tags/tag61.xml"/><Relationship Id="rId13" Type="http://schemas.openxmlformats.org/officeDocument/2006/relationships/tags" Target="../tags/tag66.xml"/><Relationship Id="rId18" Type="http://schemas.openxmlformats.org/officeDocument/2006/relationships/slideLayout" Target="../slideLayouts/slideLayout13.xml"/><Relationship Id="rId26" Type="http://schemas.openxmlformats.org/officeDocument/2006/relationships/image" Target="../media/image17.png"/><Relationship Id="rId3" Type="http://schemas.openxmlformats.org/officeDocument/2006/relationships/tags" Target="../tags/tag56.xml"/><Relationship Id="rId21" Type="http://schemas.openxmlformats.org/officeDocument/2006/relationships/image" Target="../media/image12.svg"/><Relationship Id="rId7" Type="http://schemas.openxmlformats.org/officeDocument/2006/relationships/tags" Target="../tags/tag60.xml"/><Relationship Id="rId12" Type="http://schemas.openxmlformats.org/officeDocument/2006/relationships/tags" Target="../tags/tag65.xml"/><Relationship Id="rId17" Type="http://schemas.openxmlformats.org/officeDocument/2006/relationships/tags" Target="../tags/tag70.xml"/><Relationship Id="rId25" Type="http://schemas.openxmlformats.org/officeDocument/2006/relationships/image" Target="../media/image16.svg"/><Relationship Id="rId2" Type="http://schemas.openxmlformats.org/officeDocument/2006/relationships/tags" Target="../tags/tag55.xml"/><Relationship Id="rId16" Type="http://schemas.openxmlformats.org/officeDocument/2006/relationships/tags" Target="../tags/tag69.xml"/><Relationship Id="rId20" Type="http://schemas.openxmlformats.org/officeDocument/2006/relationships/image" Target="../media/image11.png"/><Relationship Id="rId29" Type="http://schemas.openxmlformats.org/officeDocument/2006/relationships/image" Target="../media/image20.svg"/><Relationship Id="rId1" Type="http://schemas.openxmlformats.org/officeDocument/2006/relationships/tags" Target="../tags/tag54.xml"/><Relationship Id="rId6" Type="http://schemas.openxmlformats.org/officeDocument/2006/relationships/tags" Target="../tags/tag59.xml"/><Relationship Id="rId11" Type="http://schemas.openxmlformats.org/officeDocument/2006/relationships/tags" Target="../tags/tag64.xml"/><Relationship Id="rId24" Type="http://schemas.openxmlformats.org/officeDocument/2006/relationships/image" Target="../media/image15.png"/><Relationship Id="rId5" Type="http://schemas.openxmlformats.org/officeDocument/2006/relationships/tags" Target="../tags/tag58.xml"/><Relationship Id="rId15" Type="http://schemas.openxmlformats.org/officeDocument/2006/relationships/tags" Target="../tags/tag68.xml"/><Relationship Id="rId23" Type="http://schemas.openxmlformats.org/officeDocument/2006/relationships/image" Target="../media/image14.svg"/><Relationship Id="rId28" Type="http://schemas.openxmlformats.org/officeDocument/2006/relationships/image" Target="../media/image19.png"/><Relationship Id="rId10" Type="http://schemas.openxmlformats.org/officeDocument/2006/relationships/tags" Target="../tags/tag63.xml"/><Relationship Id="rId19" Type="http://schemas.openxmlformats.org/officeDocument/2006/relationships/notesSlide" Target="../notesSlides/notesSlide15.xml"/><Relationship Id="rId4" Type="http://schemas.openxmlformats.org/officeDocument/2006/relationships/tags" Target="../tags/tag57.xml"/><Relationship Id="rId9" Type="http://schemas.openxmlformats.org/officeDocument/2006/relationships/tags" Target="../tags/tag62.xml"/><Relationship Id="rId14" Type="http://schemas.openxmlformats.org/officeDocument/2006/relationships/tags" Target="../tags/tag67.xml"/><Relationship Id="rId22" Type="http://schemas.openxmlformats.org/officeDocument/2006/relationships/image" Target="../media/image13.png"/><Relationship Id="rId27" Type="http://schemas.openxmlformats.org/officeDocument/2006/relationships/image" Target="../media/image18.sv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tags" Target="../tags/tag73.xml"/><Relationship Id="rId7" Type="http://schemas.openxmlformats.org/officeDocument/2006/relationships/image" Target="../media/image21.png"/><Relationship Id="rId12" Type="http://schemas.openxmlformats.org/officeDocument/2006/relationships/image" Target="../media/image25.svg"/><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slideLayout" Target="../slideLayouts/slideLayout13.xml"/><Relationship Id="rId11" Type="http://schemas.openxmlformats.org/officeDocument/2006/relationships/image" Target="../media/image24.png"/><Relationship Id="rId5" Type="http://schemas.openxmlformats.org/officeDocument/2006/relationships/tags" Target="../tags/tag75.xml"/><Relationship Id="rId10" Type="http://schemas.microsoft.com/office/2007/relationships/hdphoto" Target="../media/hdphoto1.wdp"/><Relationship Id="rId4" Type="http://schemas.openxmlformats.org/officeDocument/2006/relationships/tags" Target="../tags/tag74.xml"/><Relationship Id="rId9"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2.svg"/><Relationship Id="rId7" Type="http://schemas.openxmlformats.org/officeDocument/2006/relationships/image" Target="../media/image25.svg"/><Relationship Id="rId2" Type="http://schemas.openxmlformats.org/officeDocument/2006/relationships/image" Target="../media/image21.png"/><Relationship Id="rId1" Type="http://schemas.openxmlformats.org/officeDocument/2006/relationships/slideLayout" Target="../slideLayouts/slideLayout13.xml"/><Relationship Id="rId6" Type="http://schemas.openxmlformats.org/officeDocument/2006/relationships/image" Target="../media/image24.png"/><Relationship Id="rId5" Type="http://schemas.microsoft.com/office/2007/relationships/hdphoto" Target="../media/hdphoto1.wdp"/><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13.xml"/><Relationship Id="rId1" Type="http://schemas.openxmlformats.org/officeDocument/2006/relationships/tags" Target="../tags/tag76.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13.xml"/><Relationship Id="rId1" Type="http://schemas.openxmlformats.org/officeDocument/2006/relationships/tags" Target="../tags/tag77.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16.xml"/><Relationship Id="rId1" Type="http://schemas.openxmlformats.org/officeDocument/2006/relationships/tags" Target="../tags/tag78.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Text Placeholder 1"/>
          <p:cNvSpPr txBox="1">
            <a:spLocks noGrp="1"/>
          </p:cNvSpPr>
          <p:nvPr>
            <p:ph type="body" sz="quarter" idx="1"/>
          </p:nvPr>
        </p:nvSpPr>
        <p:spPr>
          <a:xfrm>
            <a:off x="4373202" y="4147146"/>
            <a:ext cx="2164123" cy="428550"/>
          </a:xfrm>
          <a:prstGeom prst="rect">
            <a:avLst/>
          </a:prstGeom>
        </p:spPr>
        <p:txBody>
          <a:bodyPr lIns="45719" tIns="45720" rIns="45719" bIns="45720" anchor="t">
            <a:normAutofit fontScale="85000" lnSpcReduction="10000"/>
          </a:bodyPr>
          <a:lstStyle>
            <a:lvl1pPr marL="0" indent="0">
              <a:buSzTx/>
              <a:buNone/>
              <a:defRPr>
                <a:solidFill>
                  <a:srgbClr val="002060"/>
                </a:solidFill>
              </a:defRPr>
            </a:lvl1pPr>
          </a:lstStyle>
          <a:p>
            <a:r>
              <a:rPr b="1" dirty="0"/>
              <a:t>Dur</a:t>
            </a:r>
            <a:r>
              <a:rPr lang="fr-FR" b="1" dirty="0" err="1"/>
              <a:t>ée</a:t>
            </a:r>
            <a:r>
              <a:rPr b="1" dirty="0"/>
              <a:t>: </a:t>
            </a:r>
            <a:r>
              <a:rPr lang="en-GB" b="1" dirty="0"/>
              <a:t>45-60</a:t>
            </a:r>
            <a:r>
              <a:rPr b="1" dirty="0"/>
              <a:t>'</a:t>
            </a:r>
          </a:p>
        </p:txBody>
      </p:sp>
      <p:sp>
        <p:nvSpPr>
          <p:cNvPr id="278" name="Title 2"/>
          <p:cNvSpPr txBox="1">
            <a:spLocks noGrp="1"/>
          </p:cNvSpPr>
          <p:nvPr>
            <p:ph type="title"/>
          </p:nvPr>
        </p:nvSpPr>
        <p:spPr>
          <a:xfrm>
            <a:off x="481984" y="1428750"/>
            <a:ext cx="4490140" cy="2116654"/>
          </a:xfrm>
          <a:prstGeom prst="rect">
            <a:avLst/>
          </a:prstGeom>
        </p:spPr>
        <p:txBody>
          <a:bodyPr lIns="45719" tIns="45720" rIns="45719" bIns="45720" anchor="ctr">
            <a:normAutofit/>
          </a:bodyPr>
          <a:lstStyle/>
          <a:p>
            <a:r>
              <a:rPr lang="fr" sz="3600" b="1" dirty="0"/>
              <a:t>Recherche active des cas et suivi des contacts lors d'une épidémie</a:t>
            </a:r>
          </a:p>
        </p:txBody>
      </p:sp>
      <p:sp>
        <p:nvSpPr>
          <p:cNvPr id="279" name="TextBox 4"/>
          <p:cNvSpPr txBox="1"/>
          <p:nvPr/>
        </p:nvSpPr>
        <p:spPr>
          <a:xfrm>
            <a:off x="481716" y="740649"/>
            <a:ext cx="2209823"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4400">
                <a:solidFill>
                  <a:srgbClr val="FFFFFF"/>
                </a:solidFill>
                <a:latin typeface="Source Sans Pro Bold"/>
                <a:ea typeface="Source Sans Pro Bold"/>
                <a:cs typeface="Source Sans Pro Bold"/>
                <a:sym typeface="Source Sans Pro Bold"/>
              </a:defRPr>
            </a:lvl1pPr>
          </a:lstStyle>
          <a:p>
            <a:r>
              <a:rPr lang="fr-FR" sz="3600" b="1" dirty="0"/>
              <a:t>B2.2b </a:t>
            </a:r>
            <a:endParaRPr sz="3600" b="1" dirty="0"/>
          </a:p>
        </p:txBody>
      </p:sp>
      <p:sp>
        <p:nvSpPr>
          <p:cNvPr id="280" name="TextBox 9"/>
          <p:cNvSpPr txBox="1"/>
          <p:nvPr/>
        </p:nvSpPr>
        <p:spPr>
          <a:xfrm>
            <a:off x="567709" y="4147146"/>
            <a:ext cx="2333564"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1400">
                <a:solidFill>
                  <a:srgbClr val="FFFFFF"/>
                </a:solidFill>
                <a:latin typeface="+mj-lt"/>
                <a:ea typeface="+mj-ea"/>
                <a:cs typeface="+mj-cs"/>
                <a:sym typeface="Source Sans Pro Regular"/>
              </a:defRPr>
            </a:lvl1pPr>
          </a:lstStyle>
          <a:p>
            <a:r>
              <a:rPr lang="fr-FR" dirty="0"/>
              <a:t>Nom de l’orateur</a:t>
            </a:r>
            <a:endParaRPr dirty="0"/>
          </a:p>
        </p:txBody>
      </p:sp>
    </p:spTree>
    <p:extLst>
      <p:ext uri="{BB962C8B-B14F-4D97-AF65-F5344CB8AC3E}">
        <p14:creationId xmlns:p14="http://schemas.microsoft.com/office/powerpoint/2010/main" val="4040595733"/>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Pneumonic pleague scenario: instructions"/>
          <p:cNvSpPr txBox="1">
            <a:spLocks noGrp="1"/>
          </p:cNvSpPr>
          <p:nvPr>
            <p:ph type="title" idx="4294967295"/>
          </p:nvPr>
        </p:nvSpPr>
        <p:spPr>
          <a:xfrm>
            <a:off x="3019072" y="2072640"/>
            <a:ext cx="6436933" cy="1466948"/>
          </a:xfrm>
          <a:prstGeom prst="rect">
            <a:avLst/>
          </a:prstGeom>
        </p:spPr>
        <p:txBody>
          <a:bodyPr lIns="45719" tIns="45720" rIns="45719" bIns="45720" anchor="ctr">
            <a:normAutofit/>
          </a:bodyPr>
          <a:lstStyle>
            <a:lvl1pPr algn="ctr" defTabSz="457200">
              <a:lnSpc>
                <a:spcPts val="5400"/>
              </a:lnSpc>
              <a:defRPr sz="3266"/>
            </a:lvl1pPr>
          </a:lstStyle>
          <a:p>
            <a:r>
              <a:rPr lang="fr" sz="3200" b="1" dirty="0"/>
              <a:t>Scénario de peste pulmonaire : consignes</a:t>
            </a:r>
            <a:endParaRPr lang="en-US" sz="3200" dirty="0"/>
          </a:p>
          <a:p>
            <a:endParaRPr sz="3200" b="1" dirty="0"/>
          </a:p>
        </p:txBody>
      </p:sp>
      <p:sp>
        <p:nvSpPr>
          <p:cNvPr id="322" name="Content Placeholder 2"/>
          <p:cNvSpPr txBox="1">
            <a:spLocks noGrp="1"/>
          </p:cNvSpPr>
          <p:nvPr>
            <p:ph type="body" sz="quarter" idx="1"/>
          </p:nvPr>
        </p:nvSpPr>
        <p:spPr>
          <a:xfrm>
            <a:off x="778546" y="-835080"/>
            <a:ext cx="11347451" cy="365127"/>
          </a:xfrm>
          <a:prstGeom prst="rect">
            <a:avLst/>
          </a:prstGeom>
        </p:spPr>
        <p:txBody>
          <a:bodyPr anchor="t">
            <a:normAutofit fontScale="25000" lnSpcReduction="20000"/>
          </a:bodyPr>
          <a:lstStyle/>
          <a:p>
            <a:pPr defTabSz="115728">
              <a:lnSpc>
                <a:spcPct val="130000"/>
              </a:lnSpc>
              <a:spcBef>
                <a:spcPts val="100"/>
              </a:spcBef>
              <a:defRPr sz="1280"/>
            </a:pPr>
            <a:endParaRPr dirty="0"/>
          </a:p>
          <a:p>
            <a:pPr defTabSz="115728">
              <a:lnSpc>
                <a:spcPct val="130000"/>
              </a:lnSpc>
              <a:spcBef>
                <a:spcPts val="100"/>
              </a:spcBef>
              <a:defRPr sz="1280"/>
            </a:pPr>
            <a:endParaRPr dirty="0"/>
          </a:p>
          <a:p>
            <a:pPr defTabSz="115728">
              <a:lnSpc>
                <a:spcPct val="130000"/>
              </a:lnSpc>
              <a:spcBef>
                <a:spcPts val="100"/>
              </a:spcBef>
              <a:defRPr sz="1280"/>
            </a:pPr>
            <a:endParaRPr dirty="0"/>
          </a:p>
          <a:p>
            <a:pPr defTabSz="115728">
              <a:lnSpc>
                <a:spcPct val="130000"/>
              </a:lnSpc>
              <a:spcBef>
                <a:spcPts val="100"/>
              </a:spcBef>
              <a:defRPr sz="1280"/>
            </a:pPr>
            <a:r>
              <a:rPr dirty="0"/>
              <a:t>Pneumonic </a:t>
            </a:r>
            <a:r>
              <a:rPr dirty="0" err="1"/>
              <a:t>pleague</a:t>
            </a:r>
            <a:r>
              <a:rPr dirty="0"/>
              <a:t> scenario: instructions</a:t>
            </a:r>
          </a:p>
        </p:txBody>
      </p:sp>
    </p:spTree>
    <p:extLst>
      <p:ext uri="{BB962C8B-B14F-4D97-AF65-F5344CB8AC3E}">
        <p14:creationId xmlns:p14="http://schemas.microsoft.com/office/powerpoint/2010/main" val="2958507420"/>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3F233-2578-7839-B453-3E690474F10F}"/>
              </a:ext>
            </a:extLst>
          </p:cNvPr>
          <p:cNvSpPr txBox="1">
            <a:spLocks/>
          </p:cNvSpPr>
          <p:nvPr/>
        </p:nvSpPr>
        <p:spPr>
          <a:xfrm>
            <a:off x="128170" y="35547"/>
            <a:ext cx="6068443" cy="576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err="1"/>
              <a:t>Consignes</a:t>
            </a:r>
          </a:p>
        </p:txBody>
      </p:sp>
      <p:sp>
        <p:nvSpPr>
          <p:cNvPr id="3" name="Espace réservé du contenu 3">
            <a:extLst>
              <a:ext uri="{FF2B5EF4-FFF2-40B4-BE49-F238E27FC236}">
                <a16:creationId xmlns:a16="http://schemas.microsoft.com/office/drawing/2014/main" id="{403E5DE0-8014-98A8-0A0E-61FE4E1D1197}"/>
              </a:ext>
            </a:extLst>
          </p:cNvPr>
          <p:cNvSpPr>
            <a:spLocks noGrp="1"/>
          </p:cNvSpPr>
          <p:nvPr/>
        </p:nvSpPr>
        <p:spPr bwMode="auto">
          <a:xfrm>
            <a:off x="428625" y="978519"/>
            <a:ext cx="11182350" cy="5043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lvl1pPr marL="411480" indent="-41148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1pPr>
            <a:lvl2pPr marL="891540" indent="-34290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2pPr>
            <a:lvl3pPr marL="1371600" indent="-27432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3pPr>
            <a:lvl4pPr marL="192024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4pPr>
            <a:lvl5pPr marL="246888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5pPr>
            <a:lvl6pPr marL="301752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6616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11480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634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rtl="0">
              <a:buNone/>
            </a:pPr>
            <a:r>
              <a:rPr lang="fr" b="1" dirty="0">
                <a:solidFill>
                  <a:srgbClr val="C00000"/>
                </a:solidFill>
                <a:latin typeface="+mj-lt"/>
                <a:ea typeface="+mj-ea"/>
                <a:cs typeface="+mj-cs"/>
                <a:sym typeface="Source Sans Pro Regular"/>
              </a:rPr>
              <a:t>Les participants devront examiner les questions suivantes et y répondre :</a:t>
            </a:r>
            <a:endParaRPr lang="en-US" b="1" dirty="0">
              <a:solidFill>
                <a:srgbClr val="C00000"/>
              </a:solidFill>
              <a:latin typeface="+mj-lt"/>
              <a:ea typeface="+mj-ea"/>
              <a:cs typeface="+mj-cs"/>
              <a:sym typeface="Source Sans Pro Regular"/>
            </a:endParaRPr>
          </a:p>
          <a:p>
            <a:pPr marL="0" indent="0">
              <a:buNone/>
            </a:pPr>
            <a:r>
              <a:rPr lang="fr" b="1" dirty="0">
                <a:solidFill>
                  <a:schemeClr val="tx1"/>
                </a:solidFill>
                <a:latin typeface="+mj-lt"/>
                <a:ea typeface="+mj-ea"/>
                <a:cs typeface="+mj-cs"/>
                <a:sym typeface="Source Sans Pro Regular"/>
              </a:rPr>
              <a:t>Étape 1 : investigation du cas (15’)</a:t>
            </a:r>
            <a:endParaRPr lang="en-US" b="1" dirty="0">
              <a:solidFill>
                <a:schemeClr val="tx1"/>
              </a:solidFill>
              <a:latin typeface="+mj-lt"/>
              <a:ea typeface="+mj-ea"/>
              <a:cs typeface="+mj-cs"/>
              <a:sym typeface="Source Sans Pro Regular"/>
            </a:endParaRPr>
          </a:p>
          <a:p>
            <a:pPr marL="390525" indent="-390525" defTabSz="289321">
              <a:lnSpc>
                <a:spcPct val="90000"/>
              </a:lnSpc>
              <a:spcBef>
                <a:spcPts val="300"/>
              </a:spcBef>
              <a:spcAft>
                <a:spcPts val="0"/>
              </a:spcAft>
              <a:buClr>
                <a:schemeClr val="accent3"/>
              </a:buClr>
              <a:buSzPct val="100000"/>
              <a:buFont typeface="Arial"/>
              <a:buChar char="•"/>
              <a:defRPr sz="2400"/>
            </a:pPr>
            <a:r>
              <a:rPr lang="fr" dirty="0">
                <a:solidFill>
                  <a:srgbClr val="000000"/>
                </a:solidFill>
                <a:latin typeface="+mj-lt"/>
                <a:ea typeface="+mj-ea"/>
                <a:cs typeface="+mj-cs"/>
                <a:sym typeface="Source Sans Pro Regular"/>
              </a:rPr>
              <a:t>Que savons-nous à propos de ce cas ?</a:t>
            </a:r>
          </a:p>
          <a:p>
            <a:pPr marL="390525" indent="-390525" defTabSz="289321">
              <a:lnSpc>
                <a:spcPct val="90000"/>
              </a:lnSpc>
              <a:spcBef>
                <a:spcPts val="300"/>
              </a:spcBef>
              <a:spcAft>
                <a:spcPts val="0"/>
              </a:spcAft>
              <a:buClr>
                <a:schemeClr val="accent3"/>
              </a:buClr>
              <a:buSzPct val="100000"/>
              <a:buFont typeface="Arial"/>
              <a:buChar char="•"/>
              <a:defRPr sz="2400"/>
            </a:pPr>
            <a:r>
              <a:rPr lang="fr" dirty="0">
                <a:solidFill>
                  <a:srgbClr val="000000"/>
                </a:solidFill>
                <a:latin typeface="+mj-lt"/>
                <a:ea typeface="+mj-ea"/>
                <a:cs typeface="+mj-cs"/>
                <a:sym typeface="Source Sans Pro Regular"/>
              </a:rPr>
              <a:t>Que devons-nous savoir </a:t>
            </a:r>
            <a:r>
              <a:rPr lang="fr" u="sng" dirty="0">
                <a:solidFill>
                  <a:srgbClr val="000000"/>
                </a:solidFill>
                <a:latin typeface="+mj-lt"/>
                <a:ea typeface="+mj-ea"/>
                <a:cs typeface="+mj-cs"/>
                <a:sym typeface="Source Sans Pro Regular"/>
              </a:rPr>
              <a:t>de plus </a:t>
            </a:r>
            <a:r>
              <a:rPr lang="fr" dirty="0">
                <a:solidFill>
                  <a:srgbClr val="000000"/>
                </a:solidFill>
                <a:latin typeface="+mj-lt"/>
                <a:ea typeface="+mj-ea"/>
                <a:cs typeface="+mj-cs"/>
                <a:sym typeface="Source Sans Pro Regular"/>
              </a:rPr>
              <a:t>à propos de ce cas ?</a:t>
            </a:r>
            <a:endParaRPr lang="fr" dirty="0">
              <a:solidFill>
                <a:srgbClr val="000000"/>
              </a:solidFill>
              <a:latin typeface="+mj-lt"/>
              <a:ea typeface="+mj-ea"/>
              <a:cs typeface="+mj-cs"/>
            </a:endParaRPr>
          </a:p>
          <a:p>
            <a:pPr marL="0" indent="0" rtl="0">
              <a:buNone/>
            </a:pPr>
            <a:endParaRPr lang="en-US" b="1" dirty="0">
              <a:solidFill>
                <a:schemeClr val="tx1"/>
              </a:solidFill>
              <a:latin typeface="+mj-lt"/>
              <a:ea typeface="+mj-ea"/>
              <a:cs typeface="+mj-cs"/>
            </a:endParaRPr>
          </a:p>
          <a:p>
            <a:pPr marL="0" indent="0" rtl="0">
              <a:buNone/>
            </a:pPr>
            <a:r>
              <a:rPr lang="fr" b="1" dirty="0">
                <a:solidFill>
                  <a:schemeClr val="tx1"/>
                </a:solidFill>
                <a:latin typeface="+mj-lt"/>
                <a:ea typeface="+mj-ea"/>
                <a:cs typeface="+mj-cs"/>
              </a:rPr>
              <a:t>Étape 2 : suivi des contacts (15’) </a:t>
            </a:r>
            <a:endParaRPr lang="en-US" b="1" dirty="0">
              <a:solidFill>
                <a:schemeClr val="tx1"/>
              </a:solidFill>
              <a:latin typeface="+mj-lt"/>
              <a:ea typeface="+mj-ea"/>
              <a:cs typeface="+mj-cs"/>
            </a:endParaRPr>
          </a:p>
          <a:p>
            <a:pPr marL="390525" indent="-390525" defTabSz="289321">
              <a:lnSpc>
                <a:spcPct val="90000"/>
              </a:lnSpc>
              <a:spcBef>
                <a:spcPts val="300"/>
              </a:spcBef>
              <a:spcAft>
                <a:spcPts val="0"/>
              </a:spcAft>
              <a:buClr>
                <a:schemeClr val="accent3"/>
              </a:buClr>
              <a:buSzPct val="100000"/>
              <a:buFont typeface="Arial"/>
              <a:buChar char="•"/>
              <a:defRPr sz="2400"/>
            </a:pPr>
            <a:r>
              <a:rPr lang="fr" dirty="0">
                <a:solidFill>
                  <a:srgbClr val="000000"/>
                </a:solidFill>
                <a:latin typeface="+mj-lt"/>
                <a:ea typeface="+mj-ea"/>
                <a:cs typeface="+mj-cs"/>
                <a:sym typeface="Source Sans Pro Regular"/>
              </a:rPr>
              <a:t>Où se trouvent les points d’exposition potentiels les plus préoccupants dans le scénario ci-dessus ? D’après les dates d’apparition des symptômes et du voyage, où pensez-vous identifier des contacts à haut risque ?</a:t>
            </a:r>
          </a:p>
          <a:p>
            <a:pPr marL="390525" indent="-390525" defTabSz="289321">
              <a:lnSpc>
                <a:spcPct val="90000"/>
              </a:lnSpc>
              <a:spcBef>
                <a:spcPts val="300"/>
              </a:spcBef>
              <a:spcAft>
                <a:spcPts val="0"/>
              </a:spcAft>
              <a:buClr>
                <a:schemeClr val="accent3"/>
              </a:buClr>
              <a:buSzPct val="100000"/>
              <a:buFont typeface="Arial"/>
              <a:buChar char="•"/>
              <a:defRPr sz="2400"/>
            </a:pPr>
            <a:r>
              <a:rPr lang="fr" dirty="0">
                <a:solidFill>
                  <a:srgbClr val="000000"/>
                </a:solidFill>
                <a:latin typeface="+mj-lt"/>
                <a:ea typeface="+mj-ea"/>
                <a:cs typeface="+mj-cs"/>
                <a:sym typeface="Source Sans Pro Regular"/>
              </a:rPr>
              <a:t>Quelles informations complémentaires allez-vous demander à propos de ces contacts ?</a:t>
            </a:r>
          </a:p>
          <a:p>
            <a:pPr marL="0" indent="0" rtl="0">
              <a:buNone/>
            </a:pPr>
            <a:endParaRPr lang="en-US" sz="2000" dirty="0"/>
          </a:p>
          <a:p>
            <a:pPr marL="0" indent="0" rtl="0">
              <a:buNone/>
            </a:pPr>
            <a:endParaRPr lang="en-US" sz="2000" dirty="0"/>
          </a:p>
        </p:txBody>
      </p:sp>
    </p:spTree>
    <p:extLst>
      <p:ext uri="{BB962C8B-B14F-4D97-AF65-F5344CB8AC3E}">
        <p14:creationId xmlns:p14="http://schemas.microsoft.com/office/powerpoint/2010/main" val="281807482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Pneumonic pleague scenario: step 1"/>
          <p:cNvSpPr txBox="1">
            <a:spLocks noGrp="1"/>
          </p:cNvSpPr>
          <p:nvPr>
            <p:ph type="title" idx="4294967295"/>
          </p:nvPr>
        </p:nvSpPr>
        <p:spPr>
          <a:xfrm>
            <a:off x="2819400" y="1907407"/>
            <a:ext cx="6896099" cy="1692276"/>
          </a:xfrm>
          <a:prstGeom prst="rect">
            <a:avLst/>
          </a:prstGeom>
        </p:spPr>
        <p:txBody>
          <a:bodyPr lIns="45719" tIns="45720" rIns="45719" bIns="45720" anchor="ctr">
            <a:normAutofit/>
          </a:bodyPr>
          <a:lstStyle>
            <a:lvl1pPr algn="ctr" defTabSz="457200">
              <a:lnSpc>
                <a:spcPts val="5400"/>
              </a:lnSpc>
            </a:lvl1pPr>
          </a:lstStyle>
          <a:p>
            <a:r>
              <a:rPr lang="fr" b="1" dirty="0"/>
              <a:t>Scénario de peste pulmonaire : étape 1</a:t>
            </a:r>
            <a:endParaRPr lang="fr" dirty="0"/>
          </a:p>
          <a:p>
            <a:endParaRPr b="1" dirty="0"/>
          </a:p>
        </p:txBody>
      </p:sp>
    </p:spTree>
    <p:extLst>
      <p:ext uri="{BB962C8B-B14F-4D97-AF65-F5344CB8AC3E}">
        <p14:creationId xmlns:p14="http://schemas.microsoft.com/office/powerpoint/2010/main" val="70740980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descr="Research">
            <a:extLst>
              <a:ext uri="{FF2B5EF4-FFF2-40B4-BE49-F238E27FC236}">
                <a16:creationId xmlns:a16="http://schemas.microsoft.com/office/drawing/2014/main" id="{A98EAC08-5003-4A5C-A227-BA02A574DF9E}"/>
              </a:ext>
            </a:extLst>
          </p:cNvPr>
          <p:cNvPicPr>
            <a:picLocks noChangeAspect="1"/>
          </p:cNvPicPr>
          <p:nvPr>
            <p:custDataLst>
              <p:tags r:id="rId1"/>
            </p:custDataLst>
          </p:nvPr>
        </p:nvPicPr>
        <p:blipFill>
          <a:blip r:embed="rId20" cstate="print">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1219200" y="2213401"/>
            <a:ext cx="548640" cy="548640"/>
          </a:xfrm>
          <a:prstGeom prst="rect">
            <a:avLst/>
          </a:prstGeom>
        </p:spPr>
      </p:pic>
      <p:pic>
        <p:nvPicPr>
          <p:cNvPr id="5" name="Graphic 4" descr="Receiver">
            <a:extLst>
              <a:ext uri="{FF2B5EF4-FFF2-40B4-BE49-F238E27FC236}">
                <a16:creationId xmlns:a16="http://schemas.microsoft.com/office/drawing/2014/main" id="{369C2949-7BD7-4036-8867-5C1D60CE0E46}"/>
              </a:ext>
            </a:extLst>
          </p:cNvPr>
          <p:cNvPicPr>
            <a:picLocks noChangeAspect="1"/>
          </p:cNvPicPr>
          <p:nvPr>
            <p:custDataLst>
              <p:tags r:id="rId2"/>
            </p:custDataLst>
          </p:nvPr>
        </p:nvPicPr>
        <p:blipFill>
          <a:blip r:embed="rId22" cstate="print">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1219200" y="3100852"/>
            <a:ext cx="548640" cy="548640"/>
          </a:xfrm>
          <a:prstGeom prst="rect">
            <a:avLst/>
          </a:prstGeom>
        </p:spPr>
      </p:pic>
      <p:pic>
        <p:nvPicPr>
          <p:cNvPr id="6" name="Graphic 5" descr="Microscope">
            <a:extLst>
              <a:ext uri="{FF2B5EF4-FFF2-40B4-BE49-F238E27FC236}">
                <a16:creationId xmlns:a16="http://schemas.microsoft.com/office/drawing/2014/main" id="{129A5844-6186-4684-82C5-8AE02587B9E0}"/>
              </a:ext>
            </a:extLst>
          </p:cNvPr>
          <p:cNvPicPr>
            <a:picLocks noChangeAspect="1"/>
          </p:cNvPicPr>
          <p:nvPr>
            <p:custDataLst>
              <p:tags r:id="rId3"/>
            </p:custDataLst>
          </p:nvPr>
        </p:nvPicPr>
        <p:blipFill>
          <a:blip r:embed="rId24" cstate="print">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1219200" y="5763202"/>
            <a:ext cx="548640" cy="548640"/>
          </a:xfrm>
          <a:prstGeom prst="rect">
            <a:avLst/>
          </a:prstGeom>
        </p:spPr>
      </p:pic>
      <p:pic>
        <p:nvPicPr>
          <p:cNvPr id="7" name="Graphic 6" descr="Stethoscope">
            <a:extLst>
              <a:ext uri="{FF2B5EF4-FFF2-40B4-BE49-F238E27FC236}">
                <a16:creationId xmlns:a16="http://schemas.microsoft.com/office/drawing/2014/main" id="{78F0D5D1-380B-4AE2-A931-6CBD58E0B522}"/>
              </a:ext>
            </a:extLst>
          </p:cNvPr>
          <p:cNvPicPr>
            <a:picLocks noChangeAspect="1"/>
          </p:cNvPicPr>
          <p:nvPr>
            <p:custDataLst>
              <p:tags r:id="rId4"/>
            </p:custDataLst>
          </p:nvPr>
        </p:nvPicPr>
        <p:blipFill>
          <a:blip r:embed="rId26" cstate="print">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1219200" y="3988302"/>
            <a:ext cx="548640" cy="548640"/>
          </a:xfrm>
          <a:prstGeom prst="rect">
            <a:avLst/>
          </a:prstGeom>
        </p:spPr>
      </p:pic>
      <p:sp>
        <p:nvSpPr>
          <p:cNvPr id="11" name="Title 1">
            <a:extLst>
              <a:ext uri="{FF2B5EF4-FFF2-40B4-BE49-F238E27FC236}">
                <a16:creationId xmlns:a16="http://schemas.microsoft.com/office/drawing/2014/main" id="{C3EEC7AD-0120-439D-9AA0-951DB2287FC1}"/>
              </a:ext>
            </a:extLst>
          </p:cNvPr>
          <p:cNvSpPr txBox="1">
            <a:spLocks/>
          </p:cNvSpPr>
          <p:nvPr>
            <p:custDataLst>
              <p:tags r:id="rId5"/>
            </p:custDataLst>
          </p:nvPr>
        </p:nvSpPr>
        <p:spPr bwMode="auto">
          <a:xfrm>
            <a:off x="495300" y="1143000"/>
            <a:ext cx="11201400" cy="1167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rtl="0"/>
            <a:r>
              <a:rPr lang="fr" sz="2000" dirty="0">
                <a:solidFill>
                  <a:prstClr val="black"/>
                </a:solidFill>
                <a:latin typeface="+mj-lt"/>
              </a:rPr>
              <a:t>Que </a:t>
            </a:r>
            <a:r>
              <a:rPr lang="fr" sz="2000" u="sng" dirty="0">
                <a:solidFill>
                  <a:prstClr val="black"/>
                </a:solidFill>
                <a:latin typeface="+mj-lt"/>
              </a:rPr>
              <a:t>savons-nous</a:t>
            </a:r>
            <a:r>
              <a:rPr lang="fr" sz="2000" dirty="0">
                <a:solidFill>
                  <a:prstClr val="black"/>
                </a:solidFill>
                <a:latin typeface="+mj-lt"/>
              </a:rPr>
              <a:t> à propos de ce cas ? Complétez chaque partie ci-dessous à l’aide des informations disponibles :</a:t>
            </a:r>
            <a:endParaRPr lang="en-US" sz="2000" dirty="0">
              <a:solidFill>
                <a:prstClr val="black"/>
              </a:solidFill>
              <a:highlight>
                <a:srgbClr val="FFFF00"/>
              </a:highlight>
              <a:latin typeface="+mj-lt"/>
            </a:endParaRPr>
          </a:p>
        </p:txBody>
      </p:sp>
      <p:sp>
        <p:nvSpPr>
          <p:cNvPr id="15" name="Title 1">
            <a:extLst>
              <a:ext uri="{FF2B5EF4-FFF2-40B4-BE49-F238E27FC236}">
                <a16:creationId xmlns:a16="http://schemas.microsoft.com/office/drawing/2014/main" id="{6693D52C-75B9-47DF-810C-2CDA78568C1B}"/>
              </a:ext>
            </a:extLst>
          </p:cNvPr>
          <p:cNvSpPr txBox="1">
            <a:spLocks/>
          </p:cNvSpPr>
          <p:nvPr>
            <p:custDataLst>
              <p:tags r:id="rId6"/>
            </p:custDataLst>
          </p:nvPr>
        </p:nvSpPr>
        <p:spPr bwMode="auto">
          <a:xfrm>
            <a:off x="1767840" y="2213401"/>
            <a:ext cx="10271760" cy="54864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rtl="0"/>
            <a:endParaRPr lang="en-US" sz="1600">
              <a:solidFill>
                <a:srgbClr val="10253F"/>
              </a:solidFill>
            </a:endParaRPr>
          </a:p>
        </p:txBody>
      </p:sp>
      <p:sp>
        <p:nvSpPr>
          <p:cNvPr id="16" name="Title 1">
            <a:extLst>
              <a:ext uri="{FF2B5EF4-FFF2-40B4-BE49-F238E27FC236}">
                <a16:creationId xmlns:a16="http://schemas.microsoft.com/office/drawing/2014/main" id="{14084953-BBB5-403E-BA6E-80A40C8D6A5E}"/>
              </a:ext>
            </a:extLst>
          </p:cNvPr>
          <p:cNvSpPr txBox="1">
            <a:spLocks/>
          </p:cNvSpPr>
          <p:nvPr>
            <p:custDataLst>
              <p:tags r:id="rId7"/>
            </p:custDataLst>
          </p:nvPr>
        </p:nvSpPr>
        <p:spPr bwMode="auto">
          <a:xfrm>
            <a:off x="1767840" y="3100850"/>
            <a:ext cx="10271760" cy="54864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rtl="0"/>
            <a:endParaRPr lang="en-US" sz="1600">
              <a:solidFill>
                <a:srgbClr val="10253F"/>
              </a:solidFill>
            </a:endParaRPr>
          </a:p>
        </p:txBody>
      </p:sp>
      <p:sp>
        <p:nvSpPr>
          <p:cNvPr id="17" name="Title 1">
            <a:extLst>
              <a:ext uri="{FF2B5EF4-FFF2-40B4-BE49-F238E27FC236}">
                <a16:creationId xmlns:a16="http://schemas.microsoft.com/office/drawing/2014/main" id="{B9C060DF-EE94-4B3B-A15F-7DE7EEC721FE}"/>
              </a:ext>
            </a:extLst>
          </p:cNvPr>
          <p:cNvSpPr txBox="1">
            <a:spLocks/>
          </p:cNvSpPr>
          <p:nvPr>
            <p:custDataLst>
              <p:tags r:id="rId8"/>
            </p:custDataLst>
          </p:nvPr>
        </p:nvSpPr>
        <p:spPr bwMode="auto">
          <a:xfrm>
            <a:off x="1767840" y="3988302"/>
            <a:ext cx="10271760" cy="54864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rtl="0"/>
            <a:endParaRPr lang="en-US" sz="1600">
              <a:solidFill>
                <a:srgbClr val="10253F"/>
              </a:solidFill>
            </a:endParaRPr>
          </a:p>
        </p:txBody>
      </p:sp>
      <p:sp>
        <p:nvSpPr>
          <p:cNvPr id="18" name="Title 1">
            <a:extLst>
              <a:ext uri="{FF2B5EF4-FFF2-40B4-BE49-F238E27FC236}">
                <a16:creationId xmlns:a16="http://schemas.microsoft.com/office/drawing/2014/main" id="{E1627AEB-BC33-4968-8407-B7669CA1A026}"/>
              </a:ext>
            </a:extLst>
          </p:cNvPr>
          <p:cNvSpPr txBox="1">
            <a:spLocks/>
          </p:cNvSpPr>
          <p:nvPr>
            <p:custDataLst>
              <p:tags r:id="rId9"/>
            </p:custDataLst>
          </p:nvPr>
        </p:nvSpPr>
        <p:spPr bwMode="auto">
          <a:xfrm>
            <a:off x="1767840" y="4875751"/>
            <a:ext cx="10271760" cy="54864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rtl="0"/>
            <a:endParaRPr lang="en-US" sz="1600">
              <a:solidFill>
                <a:srgbClr val="10253F"/>
              </a:solidFill>
            </a:endParaRPr>
          </a:p>
        </p:txBody>
      </p:sp>
      <p:sp>
        <p:nvSpPr>
          <p:cNvPr id="19" name="Title 1">
            <a:extLst>
              <a:ext uri="{FF2B5EF4-FFF2-40B4-BE49-F238E27FC236}">
                <a16:creationId xmlns:a16="http://schemas.microsoft.com/office/drawing/2014/main" id="{B5B9D7F1-45CB-4EDB-974A-E4641617C64C}"/>
              </a:ext>
            </a:extLst>
          </p:cNvPr>
          <p:cNvSpPr txBox="1">
            <a:spLocks/>
          </p:cNvSpPr>
          <p:nvPr>
            <p:custDataLst>
              <p:tags r:id="rId10"/>
            </p:custDataLst>
          </p:nvPr>
        </p:nvSpPr>
        <p:spPr bwMode="auto">
          <a:xfrm>
            <a:off x="1767840" y="5763202"/>
            <a:ext cx="10271760" cy="54864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rtl="0"/>
            <a:endParaRPr lang="en-US" sz="1600">
              <a:solidFill>
                <a:srgbClr val="10253F"/>
              </a:solidFill>
            </a:endParaRPr>
          </a:p>
        </p:txBody>
      </p:sp>
      <p:sp>
        <p:nvSpPr>
          <p:cNvPr id="20" name="Title 1">
            <a:extLst>
              <a:ext uri="{FF2B5EF4-FFF2-40B4-BE49-F238E27FC236}">
                <a16:creationId xmlns:a16="http://schemas.microsoft.com/office/drawing/2014/main" id="{4E7B0F61-0285-4C3A-A8DE-6024C9DF5406}"/>
              </a:ext>
            </a:extLst>
          </p:cNvPr>
          <p:cNvSpPr txBox="1">
            <a:spLocks/>
          </p:cNvSpPr>
          <p:nvPr>
            <p:custDataLst>
              <p:tags r:id="rId11"/>
            </p:custDataLst>
          </p:nvPr>
        </p:nvSpPr>
        <p:spPr>
          <a:xfrm>
            <a:off x="212393" y="-41"/>
            <a:ext cx="9982200" cy="492443"/>
          </a:xfrm>
          <a:prstGeom prst="rect">
            <a:avLst/>
          </a:prstGeom>
        </p:spPr>
        <p:txBody>
          <a:bodyPr wrap="square" lIns="0" tIns="0" rIns="0" bIns="0" rtlCol="0" anchor="t">
            <a:spAutoFit/>
          </a:bodyPr>
          <a:lstStyle>
            <a:lvl1pPr>
              <a:defRPr sz="3200" b="1" i="0">
                <a:solidFill>
                  <a:srgbClr val="0092CC"/>
                </a:solidFill>
                <a:latin typeface="Times New Roman"/>
                <a:ea typeface="+mj-ea"/>
                <a:cs typeface="Times New Roman"/>
              </a:defRPr>
            </a:lvl1pPr>
          </a:lstStyle>
          <a:p>
            <a:r>
              <a:rPr lang="fr" dirty="0">
                <a:solidFill>
                  <a:schemeClr val="bg1"/>
                </a:solidFill>
                <a:latin typeface="Source Sans Pro Regular"/>
                <a:cs typeface="Arial"/>
              </a:rPr>
              <a:t>Question 1 </a:t>
            </a:r>
            <a:endParaRPr lang="fr-FR" dirty="0">
              <a:solidFill>
                <a:schemeClr val="bg1"/>
              </a:solidFill>
            </a:endParaRPr>
          </a:p>
        </p:txBody>
      </p:sp>
      <p:sp>
        <p:nvSpPr>
          <p:cNvPr id="22" name="TextBox 21">
            <a:extLst>
              <a:ext uri="{FF2B5EF4-FFF2-40B4-BE49-F238E27FC236}">
                <a16:creationId xmlns:a16="http://schemas.microsoft.com/office/drawing/2014/main" id="{D966CD70-5FAA-4BE4-BA14-4F09E8AD91F0}"/>
              </a:ext>
            </a:extLst>
          </p:cNvPr>
          <p:cNvSpPr txBox="1"/>
          <p:nvPr>
            <p:custDataLst>
              <p:tags r:id="rId12"/>
            </p:custDataLst>
          </p:nvPr>
        </p:nvSpPr>
        <p:spPr>
          <a:xfrm>
            <a:off x="-183080" y="2183022"/>
            <a:ext cx="1676600" cy="609398"/>
          </a:xfrm>
          <a:prstGeom prst="rect">
            <a:avLst/>
          </a:prstGeom>
          <a:noFill/>
        </p:spPr>
        <p:txBody>
          <a:bodyPr wrap="square" rtlCol="0">
            <a:spAutoFit/>
          </a:bodyPr>
          <a:lstStyle/>
          <a:p>
            <a:pPr algn="ctr" rtl="0"/>
            <a:r>
              <a:rPr lang="fr" sz="1680" dirty="0">
                <a:solidFill>
                  <a:prstClr val="black"/>
                </a:solidFill>
              </a:rPr>
              <a:t>Informations générales</a:t>
            </a:r>
          </a:p>
        </p:txBody>
      </p:sp>
      <p:sp>
        <p:nvSpPr>
          <p:cNvPr id="23" name="TextBox 22">
            <a:extLst>
              <a:ext uri="{FF2B5EF4-FFF2-40B4-BE49-F238E27FC236}">
                <a16:creationId xmlns:a16="http://schemas.microsoft.com/office/drawing/2014/main" id="{5405C9DC-3F30-4CDB-9DE4-9452320F0D9E}"/>
              </a:ext>
            </a:extLst>
          </p:cNvPr>
          <p:cNvSpPr txBox="1"/>
          <p:nvPr>
            <p:custDataLst>
              <p:tags r:id="rId13"/>
            </p:custDataLst>
          </p:nvPr>
        </p:nvSpPr>
        <p:spPr>
          <a:xfrm>
            <a:off x="-92624" y="3096301"/>
            <a:ext cx="1548014" cy="597690"/>
          </a:xfrm>
          <a:prstGeom prst="rect">
            <a:avLst/>
          </a:prstGeom>
          <a:noFill/>
        </p:spPr>
        <p:txBody>
          <a:bodyPr wrap="square" rtlCol="0">
            <a:spAutoFit/>
          </a:bodyPr>
          <a:lstStyle/>
          <a:p>
            <a:pPr algn="ctr" rtl="0"/>
            <a:r>
              <a:rPr lang="fr" sz="1600" dirty="0">
                <a:solidFill>
                  <a:prstClr val="black"/>
                </a:solidFill>
              </a:rPr>
              <a:t>Informations sur la patiente</a:t>
            </a:r>
          </a:p>
        </p:txBody>
      </p:sp>
      <p:sp>
        <p:nvSpPr>
          <p:cNvPr id="24" name="TextBox 23">
            <a:extLst>
              <a:ext uri="{FF2B5EF4-FFF2-40B4-BE49-F238E27FC236}">
                <a16:creationId xmlns:a16="http://schemas.microsoft.com/office/drawing/2014/main" id="{C3B2AB3C-8C04-474B-9D66-6D683BC8CC43}"/>
              </a:ext>
            </a:extLst>
          </p:cNvPr>
          <p:cNvSpPr txBox="1"/>
          <p:nvPr>
            <p:custDataLst>
              <p:tags r:id="rId14"/>
            </p:custDataLst>
          </p:nvPr>
        </p:nvSpPr>
        <p:spPr>
          <a:xfrm>
            <a:off x="-215035" y="4052556"/>
            <a:ext cx="1676600" cy="609398"/>
          </a:xfrm>
          <a:prstGeom prst="rect">
            <a:avLst/>
          </a:prstGeom>
          <a:noFill/>
        </p:spPr>
        <p:txBody>
          <a:bodyPr wrap="square" rtlCol="0">
            <a:spAutoFit/>
          </a:bodyPr>
          <a:lstStyle/>
          <a:p>
            <a:pPr algn="ctr" rtl="0"/>
            <a:r>
              <a:rPr lang="fr" sz="1680" dirty="0">
                <a:solidFill>
                  <a:prstClr val="black"/>
                </a:solidFill>
              </a:rPr>
              <a:t>Informations cliniques</a:t>
            </a:r>
          </a:p>
        </p:txBody>
      </p:sp>
      <p:sp>
        <p:nvSpPr>
          <p:cNvPr id="25" name="TextBox 24">
            <a:extLst>
              <a:ext uri="{FF2B5EF4-FFF2-40B4-BE49-F238E27FC236}">
                <a16:creationId xmlns:a16="http://schemas.microsoft.com/office/drawing/2014/main" id="{E71AC040-8011-4DA1-B255-179E6898E555}"/>
              </a:ext>
            </a:extLst>
          </p:cNvPr>
          <p:cNvSpPr txBox="1"/>
          <p:nvPr>
            <p:custDataLst>
              <p:tags r:id="rId15"/>
            </p:custDataLst>
          </p:nvPr>
        </p:nvSpPr>
        <p:spPr>
          <a:xfrm>
            <a:off x="-149750" y="4814993"/>
            <a:ext cx="1676600" cy="600164"/>
          </a:xfrm>
          <a:prstGeom prst="rect">
            <a:avLst/>
          </a:prstGeom>
          <a:noFill/>
        </p:spPr>
        <p:txBody>
          <a:bodyPr wrap="square" lIns="91440" tIns="45720" rIns="91440" bIns="45720" rtlCol="0" anchor="t">
            <a:spAutoFit/>
          </a:bodyPr>
          <a:lstStyle/>
          <a:p>
            <a:pPr algn="ctr"/>
            <a:r>
              <a:rPr lang="fr" sz="1650" dirty="0"/>
              <a:t>Histoire de l</a:t>
            </a:r>
            <a:r>
              <a:rPr lang="fr" sz="1650" dirty="0">
                <a:cs typeface="Calibri"/>
              </a:rPr>
              <a:t>’exposition</a:t>
            </a:r>
            <a:endParaRPr lang="fr-FR" dirty="0">
              <a:cs typeface="Helvetica"/>
            </a:endParaRPr>
          </a:p>
        </p:txBody>
      </p:sp>
      <p:sp>
        <p:nvSpPr>
          <p:cNvPr id="26" name="TextBox 25">
            <a:extLst>
              <a:ext uri="{FF2B5EF4-FFF2-40B4-BE49-F238E27FC236}">
                <a16:creationId xmlns:a16="http://schemas.microsoft.com/office/drawing/2014/main" id="{6F81424C-3C5C-4F25-9A8F-553C2F35D28A}"/>
              </a:ext>
            </a:extLst>
          </p:cNvPr>
          <p:cNvSpPr txBox="1"/>
          <p:nvPr>
            <p:custDataLst>
              <p:tags r:id="rId16"/>
            </p:custDataLst>
          </p:nvPr>
        </p:nvSpPr>
        <p:spPr>
          <a:xfrm>
            <a:off x="-2583" y="5758653"/>
            <a:ext cx="1358618" cy="609398"/>
          </a:xfrm>
          <a:prstGeom prst="rect">
            <a:avLst/>
          </a:prstGeom>
          <a:noFill/>
        </p:spPr>
        <p:txBody>
          <a:bodyPr wrap="square" rtlCol="0">
            <a:spAutoFit/>
          </a:bodyPr>
          <a:lstStyle/>
          <a:p>
            <a:pPr algn="ctr" rtl="0"/>
            <a:r>
              <a:rPr lang="fr" sz="1680" dirty="0">
                <a:solidFill>
                  <a:prstClr val="black"/>
                </a:solidFill>
              </a:rPr>
              <a:t>Données de laboratoire</a:t>
            </a:r>
          </a:p>
        </p:txBody>
      </p:sp>
      <p:pic>
        <p:nvPicPr>
          <p:cNvPr id="2" name="Graphic 3" descr="Group of people with solid fill">
            <a:extLst>
              <a:ext uri="{FF2B5EF4-FFF2-40B4-BE49-F238E27FC236}">
                <a16:creationId xmlns:a16="http://schemas.microsoft.com/office/drawing/2014/main" id="{C4EFEF26-AA6F-496E-A701-42778F75FAE9}"/>
              </a:ext>
            </a:extLst>
          </p:cNvPr>
          <p:cNvPicPr>
            <a:picLocks noChangeAspect="1"/>
          </p:cNvPicPr>
          <p:nvPr>
            <p:custDataLst>
              <p:tags r:id="rId17"/>
            </p:custDataLst>
          </p:nvPr>
        </p:nvPicPr>
        <p:blipFill>
          <a:blip r:embed="rId28">
            <a:extLst>
              <a:ext uri="{96DAC541-7B7A-43D3-8B79-37D633B846F1}">
                <asvg:svgBlip xmlns:asvg="http://schemas.microsoft.com/office/drawing/2016/SVG/main" r:embed="rId29"/>
              </a:ext>
            </a:extLst>
          </a:blip>
          <a:stretch>
            <a:fillRect/>
          </a:stretch>
        </p:blipFill>
        <p:spPr>
          <a:xfrm>
            <a:off x="1211848" y="4885781"/>
            <a:ext cx="511834" cy="526212"/>
          </a:xfrm>
          <a:prstGeom prst="rect">
            <a:avLst/>
          </a:prstGeom>
        </p:spPr>
      </p:pic>
      <p:sp>
        <p:nvSpPr>
          <p:cNvPr id="10" name="Title 1">
            <a:extLst>
              <a:ext uri="{FF2B5EF4-FFF2-40B4-BE49-F238E27FC236}">
                <a16:creationId xmlns:a16="http://schemas.microsoft.com/office/drawing/2014/main" id="{DFF23080-A290-58E5-C167-95B994BD586E}"/>
              </a:ext>
            </a:extLst>
          </p:cNvPr>
          <p:cNvSpPr txBox="1"/>
          <p:nvPr/>
        </p:nvSpPr>
        <p:spPr>
          <a:xfrm>
            <a:off x="314836" y="713506"/>
            <a:ext cx="9982201" cy="4308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t">
            <a:spAutoFit/>
          </a:bodyPr>
          <a:lstStyle>
            <a:lvl1pPr>
              <a:defRPr sz="2800">
                <a:solidFill>
                  <a:srgbClr val="C00000"/>
                </a:solidFill>
                <a:latin typeface="Source Sans Pro Bold"/>
                <a:ea typeface="Source Sans Pro Bold"/>
                <a:cs typeface="Source Sans Pro Bold"/>
                <a:sym typeface="Source Sans Pro Bold"/>
              </a:defRPr>
            </a:lvl1pPr>
          </a:lstStyle>
          <a:p>
            <a:r>
              <a:rPr lang="fr-FR" b="1" dirty="0"/>
              <a:t>Étape  </a:t>
            </a:r>
            <a:r>
              <a:rPr b="1" dirty="0"/>
              <a:t>1:</a:t>
            </a:r>
            <a:r>
              <a:rPr lang="fr-FR" b="1" dirty="0"/>
              <a:t> </a:t>
            </a:r>
            <a:r>
              <a:rPr b="1" dirty="0"/>
              <a:t>investigation</a:t>
            </a:r>
            <a:r>
              <a:rPr lang="fr-FR" b="1" dirty="0"/>
              <a:t> du cas</a:t>
            </a:r>
            <a:endParaRPr b="1" dirty="0"/>
          </a:p>
        </p:txBody>
      </p:sp>
    </p:spTree>
    <p:extLst>
      <p:ext uri="{BB962C8B-B14F-4D97-AF65-F5344CB8AC3E}">
        <p14:creationId xmlns:p14="http://schemas.microsoft.com/office/powerpoint/2010/main" val="286393642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nodePh="1">
                                  <p:stCondLst>
                                    <p:cond delay="0"/>
                                  </p:stCondLst>
                                  <p:endCondLst>
                                    <p:cond evt="begin" delay="0">
                                      <p:tn val="15"/>
                                    </p:cond>
                                  </p:end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nodePh="1">
                                  <p:stCondLst>
                                    <p:cond delay="0"/>
                                  </p:stCondLst>
                                  <p:endCondLst>
                                    <p:cond evt="begin" delay="0">
                                      <p:tn val="20"/>
                                    </p:cond>
                                  </p:end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nodePh="1">
                                  <p:stCondLst>
                                    <p:cond delay="0"/>
                                  </p:stCondLst>
                                  <p:endCondLst>
                                    <p:cond evt="begin" delay="0">
                                      <p:tn val="25"/>
                                    </p:cond>
                                  </p:end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descr="Research">
            <a:extLst>
              <a:ext uri="{FF2B5EF4-FFF2-40B4-BE49-F238E27FC236}">
                <a16:creationId xmlns:a16="http://schemas.microsoft.com/office/drawing/2014/main" id="{A98EAC08-5003-4A5C-A227-BA02A574DF9E}"/>
              </a:ext>
            </a:extLst>
          </p:cNvPr>
          <p:cNvPicPr>
            <a:picLocks noChangeAspect="1"/>
          </p:cNvPicPr>
          <p:nvPr>
            <p:custDataLst>
              <p:tags r:id="rId1"/>
            </p:custDataLst>
          </p:nvPr>
        </p:nvPicPr>
        <p:blipFill>
          <a:blip r:embed="rId20" cstate="print">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1219200" y="2250745"/>
            <a:ext cx="548640" cy="548640"/>
          </a:xfrm>
          <a:prstGeom prst="rect">
            <a:avLst/>
          </a:prstGeom>
        </p:spPr>
      </p:pic>
      <p:pic>
        <p:nvPicPr>
          <p:cNvPr id="5" name="Graphic 4" descr="Receiver">
            <a:extLst>
              <a:ext uri="{FF2B5EF4-FFF2-40B4-BE49-F238E27FC236}">
                <a16:creationId xmlns:a16="http://schemas.microsoft.com/office/drawing/2014/main" id="{369C2949-7BD7-4036-8867-5C1D60CE0E46}"/>
              </a:ext>
            </a:extLst>
          </p:cNvPr>
          <p:cNvPicPr>
            <a:picLocks noChangeAspect="1"/>
          </p:cNvPicPr>
          <p:nvPr>
            <p:custDataLst>
              <p:tags r:id="rId2"/>
            </p:custDataLst>
          </p:nvPr>
        </p:nvPicPr>
        <p:blipFill>
          <a:blip r:embed="rId22" cstate="print">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1219200" y="3138196"/>
            <a:ext cx="548640" cy="548640"/>
          </a:xfrm>
          <a:prstGeom prst="rect">
            <a:avLst/>
          </a:prstGeom>
        </p:spPr>
      </p:pic>
      <p:pic>
        <p:nvPicPr>
          <p:cNvPr id="6" name="Graphic 5" descr="Microscope">
            <a:extLst>
              <a:ext uri="{FF2B5EF4-FFF2-40B4-BE49-F238E27FC236}">
                <a16:creationId xmlns:a16="http://schemas.microsoft.com/office/drawing/2014/main" id="{129A5844-6186-4684-82C5-8AE02587B9E0}"/>
              </a:ext>
            </a:extLst>
          </p:cNvPr>
          <p:cNvPicPr>
            <a:picLocks noChangeAspect="1"/>
          </p:cNvPicPr>
          <p:nvPr>
            <p:custDataLst>
              <p:tags r:id="rId3"/>
            </p:custDataLst>
          </p:nvPr>
        </p:nvPicPr>
        <p:blipFill>
          <a:blip r:embed="rId24" cstate="print">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1219200" y="5800546"/>
            <a:ext cx="548640" cy="548640"/>
          </a:xfrm>
          <a:prstGeom prst="rect">
            <a:avLst/>
          </a:prstGeom>
        </p:spPr>
      </p:pic>
      <p:pic>
        <p:nvPicPr>
          <p:cNvPr id="7" name="Graphic 6" descr="Stethoscope">
            <a:extLst>
              <a:ext uri="{FF2B5EF4-FFF2-40B4-BE49-F238E27FC236}">
                <a16:creationId xmlns:a16="http://schemas.microsoft.com/office/drawing/2014/main" id="{78F0D5D1-380B-4AE2-A931-6CBD58E0B522}"/>
              </a:ext>
            </a:extLst>
          </p:cNvPr>
          <p:cNvPicPr>
            <a:picLocks noChangeAspect="1"/>
          </p:cNvPicPr>
          <p:nvPr>
            <p:custDataLst>
              <p:tags r:id="rId4"/>
            </p:custDataLst>
          </p:nvPr>
        </p:nvPicPr>
        <p:blipFill>
          <a:blip r:embed="rId26" cstate="print">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1219200" y="4025646"/>
            <a:ext cx="548640" cy="548640"/>
          </a:xfrm>
          <a:prstGeom prst="rect">
            <a:avLst/>
          </a:prstGeom>
        </p:spPr>
      </p:pic>
      <p:sp>
        <p:nvSpPr>
          <p:cNvPr id="11" name="Title 1">
            <a:extLst>
              <a:ext uri="{FF2B5EF4-FFF2-40B4-BE49-F238E27FC236}">
                <a16:creationId xmlns:a16="http://schemas.microsoft.com/office/drawing/2014/main" id="{C3EEC7AD-0120-439D-9AA0-951DB2287FC1}"/>
              </a:ext>
            </a:extLst>
          </p:cNvPr>
          <p:cNvSpPr txBox="1">
            <a:spLocks/>
          </p:cNvSpPr>
          <p:nvPr>
            <p:custDataLst>
              <p:tags r:id="rId5"/>
            </p:custDataLst>
          </p:nvPr>
        </p:nvSpPr>
        <p:spPr bwMode="auto">
          <a:xfrm>
            <a:off x="533400" y="1295400"/>
            <a:ext cx="11201400" cy="68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rtl="0"/>
            <a:r>
              <a:rPr lang="fr" sz="2000" dirty="0">
                <a:solidFill>
                  <a:prstClr val="black"/>
                </a:solidFill>
                <a:latin typeface="+mj-lt"/>
              </a:rPr>
              <a:t>Ce que </a:t>
            </a:r>
            <a:r>
              <a:rPr lang="fr" sz="2000" u="sng" dirty="0">
                <a:solidFill>
                  <a:prstClr val="black"/>
                </a:solidFill>
                <a:latin typeface="+mj-lt"/>
              </a:rPr>
              <a:t>nous savons</a:t>
            </a:r>
            <a:r>
              <a:rPr lang="fr" sz="2000" dirty="0">
                <a:solidFill>
                  <a:prstClr val="black"/>
                </a:solidFill>
                <a:latin typeface="+mj-lt"/>
              </a:rPr>
              <a:t> à propos de ce cas :</a:t>
            </a:r>
          </a:p>
        </p:txBody>
      </p:sp>
      <p:sp>
        <p:nvSpPr>
          <p:cNvPr id="15" name="Title 1">
            <a:extLst>
              <a:ext uri="{FF2B5EF4-FFF2-40B4-BE49-F238E27FC236}">
                <a16:creationId xmlns:a16="http://schemas.microsoft.com/office/drawing/2014/main" id="{6693D52C-75B9-47DF-810C-2CDA78568C1B}"/>
              </a:ext>
            </a:extLst>
          </p:cNvPr>
          <p:cNvSpPr txBox="1">
            <a:spLocks/>
          </p:cNvSpPr>
          <p:nvPr>
            <p:custDataLst>
              <p:tags r:id="rId6"/>
            </p:custDataLst>
          </p:nvPr>
        </p:nvSpPr>
        <p:spPr bwMode="auto">
          <a:xfrm>
            <a:off x="1767840" y="2250745"/>
            <a:ext cx="10271760" cy="54864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rtl="0"/>
            <a:r>
              <a:rPr lang="fr" sz="1600">
                <a:latin typeface="Arial"/>
                <a:cs typeface="Arial"/>
              </a:rPr>
              <a:t>Cas confirmé de peste pulmonaire</a:t>
            </a:r>
          </a:p>
        </p:txBody>
      </p:sp>
      <p:sp>
        <p:nvSpPr>
          <p:cNvPr id="16" name="Title 1">
            <a:extLst>
              <a:ext uri="{FF2B5EF4-FFF2-40B4-BE49-F238E27FC236}">
                <a16:creationId xmlns:a16="http://schemas.microsoft.com/office/drawing/2014/main" id="{14084953-BBB5-403E-BA6E-80A40C8D6A5E}"/>
              </a:ext>
            </a:extLst>
          </p:cNvPr>
          <p:cNvSpPr txBox="1">
            <a:spLocks/>
          </p:cNvSpPr>
          <p:nvPr>
            <p:custDataLst>
              <p:tags r:id="rId7"/>
            </p:custDataLst>
          </p:nvPr>
        </p:nvSpPr>
        <p:spPr bwMode="auto">
          <a:xfrm>
            <a:off x="1767840" y="3138194"/>
            <a:ext cx="10271760" cy="54864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rtl="0"/>
            <a:r>
              <a:rPr lang="fr" sz="1600">
                <a:latin typeface="Arial"/>
                <a:cs typeface="Arial"/>
              </a:rPr>
              <a:t>Femme, 35 ans, vit à Central City </a:t>
            </a:r>
          </a:p>
        </p:txBody>
      </p:sp>
      <p:sp>
        <p:nvSpPr>
          <p:cNvPr id="17" name="Title 1">
            <a:extLst>
              <a:ext uri="{FF2B5EF4-FFF2-40B4-BE49-F238E27FC236}">
                <a16:creationId xmlns:a16="http://schemas.microsoft.com/office/drawing/2014/main" id="{B9C060DF-EE94-4B3B-A15F-7DE7EEC721FE}"/>
              </a:ext>
            </a:extLst>
          </p:cNvPr>
          <p:cNvSpPr txBox="1">
            <a:spLocks/>
          </p:cNvSpPr>
          <p:nvPr>
            <p:custDataLst>
              <p:tags r:id="rId8"/>
            </p:custDataLst>
          </p:nvPr>
        </p:nvSpPr>
        <p:spPr bwMode="auto">
          <a:xfrm>
            <a:off x="1767840" y="4025646"/>
            <a:ext cx="10271760" cy="54864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rtl="0"/>
            <a:r>
              <a:rPr lang="fr" sz="1600">
                <a:latin typeface="Arial"/>
                <a:cs typeface="Arial"/>
              </a:rPr>
              <a:t>Maux de tête, fatigue, fièvre, toux, difficultés respiratoires</a:t>
            </a:r>
            <a:endParaRPr lang="en-US" sz="1600" dirty="0">
              <a:solidFill>
                <a:srgbClr val="10253F"/>
              </a:solidFill>
              <a:latin typeface="Arial"/>
              <a:cs typeface="Arial"/>
            </a:endParaRPr>
          </a:p>
        </p:txBody>
      </p:sp>
      <p:sp>
        <p:nvSpPr>
          <p:cNvPr id="18" name="Title 1">
            <a:extLst>
              <a:ext uri="{FF2B5EF4-FFF2-40B4-BE49-F238E27FC236}">
                <a16:creationId xmlns:a16="http://schemas.microsoft.com/office/drawing/2014/main" id="{E1627AEB-BC33-4968-8407-B7669CA1A026}"/>
              </a:ext>
            </a:extLst>
          </p:cNvPr>
          <p:cNvSpPr txBox="1">
            <a:spLocks/>
          </p:cNvSpPr>
          <p:nvPr>
            <p:custDataLst>
              <p:tags r:id="rId9"/>
            </p:custDataLst>
          </p:nvPr>
        </p:nvSpPr>
        <p:spPr bwMode="auto">
          <a:xfrm>
            <a:off x="1767840" y="4913095"/>
            <a:ext cx="10271760" cy="54864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rtl="0"/>
            <a:r>
              <a:rPr lang="fr" sz="1600">
                <a:latin typeface="Arial"/>
                <a:cs typeface="Arial"/>
              </a:rPr>
              <a:t>S’est rendue de Western City à Central City le 23 mars</a:t>
            </a:r>
          </a:p>
        </p:txBody>
      </p:sp>
      <p:sp>
        <p:nvSpPr>
          <p:cNvPr id="19" name="Title 1">
            <a:extLst>
              <a:ext uri="{FF2B5EF4-FFF2-40B4-BE49-F238E27FC236}">
                <a16:creationId xmlns:a16="http://schemas.microsoft.com/office/drawing/2014/main" id="{B5B9D7F1-45CB-4EDB-974A-E4641617C64C}"/>
              </a:ext>
            </a:extLst>
          </p:cNvPr>
          <p:cNvSpPr txBox="1">
            <a:spLocks/>
          </p:cNvSpPr>
          <p:nvPr>
            <p:custDataLst>
              <p:tags r:id="rId10"/>
            </p:custDataLst>
          </p:nvPr>
        </p:nvSpPr>
        <p:spPr bwMode="auto">
          <a:xfrm>
            <a:off x="1767840" y="5800546"/>
            <a:ext cx="10271760" cy="54864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rtl="0"/>
            <a:r>
              <a:rPr lang="fr" sz="1600">
                <a:latin typeface="Arial"/>
                <a:cs typeface="Arial"/>
              </a:rPr>
              <a:t>Confirmée positive le 24 mars</a:t>
            </a:r>
          </a:p>
        </p:txBody>
      </p:sp>
      <p:sp>
        <p:nvSpPr>
          <p:cNvPr id="20" name="Title 1">
            <a:extLst>
              <a:ext uri="{FF2B5EF4-FFF2-40B4-BE49-F238E27FC236}">
                <a16:creationId xmlns:a16="http://schemas.microsoft.com/office/drawing/2014/main" id="{4E7B0F61-0285-4C3A-A8DE-6024C9DF5406}"/>
              </a:ext>
            </a:extLst>
          </p:cNvPr>
          <p:cNvSpPr txBox="1">
            <a:spLocks/>
          </p:cNvSpPr>
          <p:nvPr>
            <p:custDataLst>
              <p:tags r:id="rId11"/>
            </p:custDataLst>
          </p:nvPr>
        </p:nvSpPr>
        <p:spPr>
          <a:xfrm>
            <a:off x="259263" y="918817"/>
            <a:ext cx="9982200" cy="430887"/>
          </a:xfrm>
          <a:prstGeom prst="rect">
            <a:avLst/>
          </a:prstGeom>
        </p:spPr>
        <p:txBody>
          <a:bodyPr wrap="square" lIns="0" tIns="0" rIns="0" bIns="0" rtlCol="0" anchor="t">
            <a:spAutoFit/>
          </a:bodyPr>
          <a:lstStyle>
            <a:lvl1pPr>
              <a:defRPr sz="3200" b="1" i="0">
                <a:solidFill>
                  <a:srgbClr val="0092CC"/>
                </a:solidFill>
                <a:latin typeface="Times New Roman"/>
                <a:ea typeface="+mj-ea"/>
                <a:cs typeface="Times New Roman"/>
              </a:defRPr>
            </a:lvl1pPr>
          </a:lstStyle>
          <a:p>
            <a:r>
              <a:rPr lang="fr" sz="2800" dirty="0">
                <a:solidFill>
                  <a:srgbClr val="C00000"/>
                </a:solidFill>
                <a:latin typeface="Source Sans Pro Bold"/>
                <a:ea typeface="Source Sans Pro Bold"/>
                <a:sym typeface="Source Sans Pro Bold"/>
              </a:rPr>
              <a:t>Étape 1 : investigation du cas</a:t>
            </a:r>
          </a:p>
        </p:txBody>
      </p:sp>
      <p:sp>
        <p:nvSpPr>
          <p:cNvPr id="22" name="TextBox 21">
            <a:extLst>
              <a:ext uri="{FF2B5EF4-FFF2-40B4-BE49-F238E27FC236}">
                <a16:creationId xmlns:a16="http://schemas.microsoft.com/office/drawing/2014/main" id="{D966CD70-5FAA-4BE4-BA14-4F09E8AD91F0}"/>
              </a:ext>
            </a:extLst>
          </p:cNvPr>
          <p:cNvSpPr txBox="1"/>
          <p:nvPr>
            <p:custDataLst>
              <p:tags r:id="rId12"/>
            </p:custDataLst>
          </p:nvPr>
        </p:nvSpPr>
        <p:spPr>
          <a:xfrm>
            <a:off x="-183080" y="2220366"/>
            <a:ext cx="1676600" cy="609398"/>
          </a:xfrm>
          <a:prstGeom prst="rect">
            <a:avLst/>
          </a:prstGeom>
          <a:noFill/>
        </p:spPr>
        <p:txBody>
          <a:bodyPr wrap="square" rtlCol="0">
            <a:spAutoFit/>
          </a:bodyPr>
          <a:lstStyle/>
          <a:p>
            <a:pPr algn="ctr" rtl="0"/>
            <a:r>
              <a:rPr lang="fr" sz="1680">
                <a:solidFill>
                  <a:prstClr val="black"/>
                </a:solidFill>
              </a:rPr>
              <a:t>Informations générales</a:t>
            </a:r>
          </a:p>
        </p:txBody>
      </p:sp>
      <p:sp>
        <p:nvSpPr>
          <p:cNvPr id="23" name="TextBox 22">
            <a:extLst>
              <a:ext uri="{FF2B5EF4-FFF2-40B4-BE49-F238E27FC236}">
                <a16:creationId xmlns:a16="http://schemas.microsoft.com/office/drawing/2014/main" id="{5405C9DC-3F30-4CDB-9DE4-9452320F0D9E}"/>
              </a:ext>
            </a:extLst>
          </p:cNvPr>
          <p:cNvSpPr txBox="1"/>
          <p:nvPr>
            <p:custDataLst>
              <p:tags r:id="rId13"/>
            </p:custDataLst>
          </p:nvPr>
        </p:nvSpPr>
        <p:spPr>
          <a:xfrm>
            <a:off x="-169041" y="3107815"/>
            <a:ext cx="1676600" cy="609398"/>
          </a:xfrm>
          <a:prstGeom prst="rect">
            <a:avLst/>
          </a:prstGeom>
          <a:noFill/>
        </p:spPr>
        <p:txBody>
          <a:bodyPr wrap="square" rtlCol="0">
            <a:spAutoFit/>
          </a:bodyPr>
          <a:lstStyle/>
          <a:p>
            <a:pPr algn="ctr" rtl="0"/>
            <a:r>
              <a:rPr lang="fr" sz="1680" dirty="0">
                <a:solidFill>
                  <a:prstClr val="black"/>
                </a:solidFill>
              </a:rPr>
              <a:t>Informations </a:t>
            </a:r>
            <a:br>
              <a:rPr lang="fr" sz="1680" dirty="0">
                <a:solidFill>
                  <a:prstClr val="black"/>
                </a:solidFill>
              </a:rPr>
            </a:br>
            <a:r>
              <a:rPr lang="fr" sz="1680" dirty="0">
                <a:solidFill>
                  <a:prstClr val="black"/>
                </a:solidFill>
              </a:rPr>
              <a:t>sur la patiente</a:t>
            </a:r>
          </a:p>
        </p:txBody>
      </p:sp>
      <p:sp>
        <p:nvSpPr>
          <p:cNvPr id="24" name="TextBox 23">
            <a:extLst>
              <a:ext uri="{FF2B5EF4-FFF2-40B4-BE49-F238E27FC236}">
                <a16:creationId xmlns:a16="http://schemas.microsoft.com/office/drawing/2014/main" id="{C3B2AB3C-8C04-474B-9D66-6D683BC8CC43}"/>
              </a:ext>
            </a:extLst>
          </p:cNvPr>
          <p:cNvSpPr txBox="1"/>
          <p:nvPr>
            <p:custDataLst>
              <p:tags r:id="rId14"/>
            </p:custDataLst>
          </p:nvPr>
        </p:nvSpPr>
        <p:spPr>
          <a:xfrm>
            <a:off x="-215035" y="3999493"/>
            <a:ext cx="1676600" cy="609398"/>
          </a:xfrm>
          <a:prstGeom prst="rect">
            <a:avLst/>
          </a:prstGeom>
          <a:noFill/>
        </p:spPr>
        <p:txBody>
          <a:bodyPr wrap="square" rtlCol="0">
            <a:spAutoFit/>
          </a:bodyPr>
          <a:lstStyle/>
          <a:p>
            <a:pPr algn="ctr" rtl="0"/>
            <a:r>
              <a:rPr lang="fr" sz="1680">
                <a:solidFill>
                  <a:prstClr val="black"/>
                </a:solidFill>
              </a:rPr>
              <a:t>Informations cliniques</a:t>
            </a:r>
          </a:p>
        </p:txBody>
      </p:sp>
      <p:sp>
        <p:nvSpPr>
          <p:cNvPr id="25" name="TextBox 24">
            <a:extLst>
              <a:ext uri="{FF2B5EF4-FFF2-40B4-BE49-F238E27FC236}">
                <a16:creationId xmlns:a16="http://schemas.microsoft.com/office/drawing/2014/main" id="{E71AC040-8011-4DA1-B255-179E6898E555}"/>
              </a:ext>
            </a:extLst>
          </p:cNvPr>
          <p:cNvSpPr txBox="1"/>
          <p:nvPr>
            <p:custDataLst>
              <p:tags r:id="rId15"/>
            </p:custDataLst>
          </p:nvPr>
        </p:nvSpPr>
        <p:spPr>
          <a:xfrm>
            <a:off x="-75175" y="4851926"/>
            <a:ext cx="1396879" cy="609809"/>
          </a:xfrm>
          <a:prstGeom prst="rect">
            <a:avLst/>
          </a:prstGeom>
          <a:noFill/>
        </p:spPr>
        <p:txBody>
          <a:bodyPr wrap="square" lIns="91440" tIns="45720" rIns="91440" bIns="45720" rtlCol="0" anchor="t">
            <a:spAutoFit/>
          </a:bodyPr>
          <a:lstStyle/>
          <a:p>
            <a:pPr algn="ctr"/>
            <a:r>
              <a:rPr lang="fr" sz="1650" dirty="0"/>
              <a:t>Histoire de l’exposition</a:t>
            </a:r>
            <a:endParaRPr lang="en-US" sz="1650" dirty="0">
              <a:cs typeface="Calibri"/>
            </a:endParaRPr>
          </a:p>
        </p:txBody>
      </p:sp>
      <p:sp>
        <p:nvSpPr>
          <p:cNvPr id="26" name="TextBox 25">
            <a:extLst>
              <a:ext uri="{FF2B5EF4-FFF2-40B4-BE49-F238E27FC236}">
                <a16:creationId xmlns:a16="http://schemas.microsoft.com/office/drawing/2014/main" id="{6F81424C-3C5C-4F25-9A8F-553C2F35D28A}"/>
              </a:ext>
            </a:extLst>
          </p:cNvPr>
          <p:cNvSpPr txBox="1"/>
          <p:nvPr>
            <p:custDataLst>
              <p:tags r:id="rId16"/>
            </p:custDataLst>
          </p:nvPr>
        </p:nvSpPr>
        <p:spPr>
          <a:xfrm>
            <a:off x="10333" y="5795997"/>
            <a:ext cx="1332787" cy="867930"/>
          </a:xfrm>
          <a:prstGeom prst="rect">
            <a:avLst/>
          </a:prstGeom>
          <a:noFill/>
        </p:spPr>
        <p:txBody>
          <a:bodyPr wrap="square" rtlCol="0">
            <a:spAutoFit/>
          </a:bodyPr>
          <a:lstStyle/>
          <a:p>
            <a:pPr algn="ctr" rtl="0"/>
            <a:r>
              <a:rPr lang="fr" sz="1680">
                <a:solidFill>
                  <a:prstClr val="black"/>
                </a:solidFill>
              </a:rPr>
              <a:t>Données de laboratoire</a:t>
            </a:r>
          </a:p>
        </p:txBody>
      </p:sp>
      <p:pic>
        <p:nvPicPr>
          <p:cNvPr id="2" name="Graphic 3" descr="Group of people with solid fill">
            <a:extLst>
              <a:ext uri="{FF2B5EF4-FFF2-40B4-BE49-F238E27FC236}">
                <a16:creationId xmlns:a16="http://schemas.microsoft.com/office/drawing/2014/main" id="{4A220ACF-4AE8-44B1-8F95-C9EA2158B6AC}"/>
              </a:ext>
            </a:extLst>
          </p:cNvPr>
          <p:cNvPicPr>
            <a:picLocks noChangeAspect="1"/>
          </p:cNvPicPr>
          <p:nvPr>
            <p:custDataLst>
              <p:tags r:id="rId17"/>
            </p:custDataLst>
          </p:nvPr>
        </p:nvPicPr>
        <p:blipFill>
          <a:blip r:embed="rId28">
            <a:extLst>
              <a:ext uri="{96DAC541-7B7A-43D3-8B79-37D633B846F1}">
                <asvg:svgBlip xmlns:asvg="http://schemas.microsoft.com/office/drawing/2016/SVG/main" r:embed="rId29"/>
              </a:ext>
            </a:extLst>
          </a:blip>
          <a:stretch>
            <a:fillRect/>
          </a:stretch>
        </p:blipFill>
        <p:spPr>
          <a:xfrm>
            <a:off x="1231139" y="4943655"/>
            <a:ext cx="511834" cy="526212"/>
          </a:xfrm>
          <a:prstGeom prst="rect">
            <a:avLst/>
          </a:prstGeom>
        </p:spPr>
      </p:pic>
      <p:sp>
        <p:nvSpPr>
          <p:cNvPr id="8" name="Espace réservé du texte 7">
            <a:extLst>
              <a:ext uri="{FF2B5EF4-FFF2-40B4-BE49-F238E27FC236}">
                <a16:creationId xmlns:a16="http://schemas.microsoft.com/office/drawing/2014/main" id="{FE722C7B-2BD9-27CD-8564-E86D19BEA846}"/>
              </a:ext>
            </a:extLst>
          </p:cNvPr>
          <p:cNvSpPr>
            <a:spLocks noGrp="1"/>
          </p:cNvSpPr>
          <p:nvPr>
            <p:ph type="body" sz="quarter" idx="21"/>
          </p:nvPr>
        </p:nvSpPr>
        <p:spPr>
          <a:xfrm>
            <a:off x="57680" y="3962"/>
            <a:ext cx="5428848" cy="602094"/>
          </a:xfrm>
        </p:spPr>
        <p:txBody>
          <a:bodyPr lIns="45719" tIns="45720" rIns="45719" bIns="45720" anchor="t">
            <a:normAutofit/>
          </a:bodyPr>
          <a:lstStyle/>
          <a:p>
            <a:pPr marL="0" indent="0">
              <a:buNone/>
            </a:pPr>
            <a:r>
              <a:rPr lang="fr-FR" b="1" dirty="0">
                <a:solidFill>
                  <a:schemeClr val="bg1"/>
                </a:solidFill>
              </a:rPr>
              <a:t>Réponses à la question 1</a:t>
            </a:r>
          </a:p>
        </p:txBody>
      </p:sp>
    </p:spTree>
    <p:extLst>
      <p:ext uri="{BB962C8B-B14F-4D97-AF65-F5344CB8AC3E}">
        <p14:creationId xmlns:p14="http://schemas.microsoft.com/office/powerpoint/2010/main" val="406433503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descr="Research">
            <a:extLst>
              <a:ext uri="{FF2B5EF4-FFF2-40B4-BE49-F238E27FC236}">
                <a16:creationId xmlns:a16="http://schemas.microsoft.com/office/drawing/2014/main" id="{A98EAC08-5003-4A5C-A227-BA02A574DF9E}"/>
              </a:ext>
            </a:extLst>
          </p:cNvPr>
          <p:cNvPicPr>
            <a:picLocks noChangeAspect="1"/>
          </p:cNvPicPr>
          <p:nvPr>
            <p:custDataLst>
              <p:tags r:id="rId1"/>
            </p:custDataLst>
          </p:nvPr>
        </p:nvPicPr>
        <p:blipFill>
          <a:blip r:embed="rId20" cstate="print">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1219200" y="2250745"/>
            <a:ext cx="548640" cy="548640"/>
          </a:xfrm>
          <a:prstGeom prst="rect">
            <a:avLst/>
          </a:prstGeom>
        </p:spPr>
      </p:pic>
      <p:pic>
        <p:nvPicPr>
          <p:cNvPr id="5" name="Graphic 4" descr="Receiver">
            <a:extLst>
              <a:ext uri="{FF2B5EF4-FFF2-40B4-BE49-F238E27FC236}">
                <a16:creationId xmlns:a16="http://schemas.microsoft.com/office/drawing/2014/main" id="{369C2949-7BD7-4036-8867-5C1D60CE0E46}"/>
              </a:ext>
            </a:extLst>
          </p:cNvPr>
          <p:cNvPicPr>
            <a:picLocks noChangeAspect="1"/>
          </p:cNvPicPr>
          <p:nvPr>
            <p:custDataLst>
              <p:tags r:id="rId2"/>
            </p:custDataLst>
          </p:nvPr>
        </p:nvPicPr>
        <p:blipFill>
          <a:blip r:embed="rId22" cstate="print">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1219200" y="3138196"/>
            <a:ext cx="548640" cy="548640"/>
          </a:xfrm>
          <a:prstGeom prst="rect">
            <a:avLst/>
          </a:prstGeom>
        </p:spPr>
      </p:pic>
      <p:pic>
        <p:nvPicPr>
          <p:cNvPr id="6" name="Graphic 5" descr="Microscope">
            <a:extLst>
              <a:ext uri="{FF2B5EF4-FFF2-40B4-BE49-F238E27FC236}">
                <a16:creationId xmlns:a16="http://schemas.microsoft.com/office/drawing/2014/main" id="{129A5844-6186-4684-82C5-8AE02587B9E0}"/>
              </a:ext>
            </a:extLst>
          </p:cNvPr>
          <p:cNvPicPr>
            <a:picLocks noChangeAspect="1"/>
          </p:cNvPicPr>
          <p:nvPr>
            <p:custDataLst>
              <p:tags r:id="rId3"/>
            </p:custDataLst>
          </p:nvPr>
        </p:nvPicPr>
        <p:blipFill>
          <a:blip r:embed="rId24" cstate="print">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1219200" y="5800546"/>
            <a:ext cx="548640" cy="548640"/>
          </a:xfrm>
          <a:prstGeom prst="rect">
            <a:avLst/>
          </a:prstGeom>
        </p:spPr>
      </p:pic>
      <p:pic>
        <p:nvPicPr>
          <p:cNvPr id="7" name="Graphic 6" descr="Stethoscope">
            <a:extLst>
              <a:ext uri="{FF2B5EF4-FFF2-40B4-BE49-F238E27FC236}">
                <a16:creationId xmlns:a16="http://schemas.microsoft.com/office/drawing/2014/main" id="{78F0D5D1-380B-4AE2-A931-6CBD58E0B522}"/>
              </a:ext>
            </a:extLst>
          </p:cNvPr>
          <p:cNvPicPr>
            <a:picLocks noChangeAspect="1"/>
          </p:cNvPicPr>
          <p:nvPr>
            <p:custDataLst>
              <p:tags r:id="rId4"/>
            </p:custDataLst>
          </p:nvPr>
        </p:nvPicPr>
        <p:blipFill>
          <a:blip r:embed="rId26" cstate="print">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1219200" y="4025646"/>
            <a:ext cx="548640" cy="548640"/>
          </a:xfrm>
          <a:prstGeom prst="rect">
            <a:avLst/>
          </a:prstGeom>
        </p:spPr>
      </p:pic>
      <p:sp>
        <p:nvSpPr>
          <p:cNvPr id="11" name="Title 1">
            <a:extLst>
              <a:ext uri="{FF2B5EF4-FFF2-40B4-BE49-F238E27FC236}">
                <a16:creationId xmlns:a16="http://schemas.microsoft.com/office/drawing/2014/main" id="{C3EEC7AD-0120-439D-9AA0-951DB2287FC1}"/>
              </a:ext>
            </a:extLst>
          </p:cNvPr>
          <p:cNvSpPr txBox="1">
            <a:spLocks/>
          </p:cNvSpPr>
          <p:nvPr>
            <p:custDataLst>
              <p:tags r:id="rId5"/>
            </p:custDataLst>
          </p:nvPr>
        </p:nvSpPr>
        <p:spPr bwMode="auto">
          <a:xfrm>
            <a:off x="381000" y="1295400"/>
            <a:ext cx="11658600" cy="68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rtl="0"/>
            <a:r>
              <a:rPr lang="fr" sz="2000" dirty="0">
                <a:solidFill>
                  <a:prstClr val="black"/>
                </a:solidFill>
                <a:latin typeface="+mj-lt"/>
              </a:rPr>
              <a:t>Que </a:t>
            </a:r>
            <a:r>
              <a:rPr lang="fr" sz="2000" u="sng" dirty="0">
                <a:solidFill>
                  <a:prstClr val="black"/>
                </a:solidFill>
                <a:latin typeface="+mj-lt"/>
              </a:rPr>
              <a:t>devons-nous savoir</a:t>
            </a:r>
            <a:r>
              <a:rPr lang="fr" sz="2000" dirty="0">
                <a:solidFill>
                  <a:prstClr val="black"/>
                </a:solidFill>
                <a:latin typeface="+mj-lt"/>
              </a:rPr>
              <a:t> à propos de ce cas ? Complétez chaque partie ci-dessous en indiquant les informations à recueillir concernant ce cas :</a:t>
            </a:r>
          </a:p>
        </p:txBody>
      </p:sp>
      <p:sp>
        <p:nvSpPr>
          <p:cNvPr id="15" name="Title 1">
            <a:extLst>
              <a:ext uri="{FF2B5EF4-FFF2-40B4-BE49-F238E27FC236}">
                <a16:creationId xmlns:a16="http://schemas.microsoft.com/office/drawing/2014/main" id="{6693D52C-75B9-47DF-810C-2CDA78568C1B}"/>
              </a:ext>
            </a:extLst>
          </p:cNvPr>
          <p:cNvSpPr txBox="1">
            <a:spLocks/>
          </p:cNvSpPr>
          <p:nvPr>
            <p:custDataLst>
              <p:tags r:id="rId6"/>
            </p:custDataLst>
          </p:nvPr>
        </p:nvSpPr>
        <p:spPr bwMode="auto">
          <a:xfrm>
            <a:off x="1767840" y="2250745"/>
            <a:ext cx="10271760" cy="54864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rtl="0"/>
            <a:endParaRPr lang="en-US" sz="1600">
              <a:solidFill>
                <a:srgbClr val="10253F"/>
              </a:solidFill>
            </a:endParaRPr>
          </a:p>
        </p:txBody>
      </p:sp>
      <p:sp>
        <p:nvSpPr>
          <p:cNvPr id="16" name="Title 1">
            <a:extLst>
              <a:ext uri="{FF2B5EF4-FFF2-40B4-BE49-F238E27FC236}">
                <a16:creationId xmlns:a16="http://schemas.microsoft.com/office/drawing/2014/main" id="{14084953-BBB5-403E-BA6E-80A40C8D6A5E}"/>
              </a:ext>
            </a:extLst>
          </p:cNvPr>
          <p:cNvSpPr txBox="1">
            <a:spLocks/>
          </p:cNvSpPr>
          <p:nvPr>
            <p:custDataLst>
              <p:tags r:id="rId7"/>
            </p:custDataLst>
          </p:nvPr>
        </p:nvSpPr>
        <p:spPr bwMode="auto">
          <a:xfrm>
            <a:off x="1767840" y="3138194"/>
            <a:ext cx="10271760" cy="54864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rtl="0"/>
            <a:endParaRPr lang="en-US" sz="1600">
              <a:solidFill>
                <a:srgbClr val="10253F"/>
              </a:solidFill>
            </a:endParaRPr>
          </a:p>
        </p:txBody>
      </p:sp>
      <p:sp>
        <p:nvSpPr>
          <p:cNvPr id="17" name="Title 1">
            <a:extLst>
              <a:ext uri="{FF2B5EF4-FFF2-40B4-BE49-F238E27FC236}">
                <a16:creationId xmlns:a16="http://schemas.microsoft.com/office/drawing/2014/main" id="{B9C060DF-EE94-4B3B-A15F-7DE7EEC721FE}"/>
              </a:ext>
            </a:extLst>
          </p:cNvPr>
          <p:cNvSpPr txBox="1">
            <a:spLocks/>
          </p:cNvSpPr>
          <p:nvPr>
            <p:custDataLst>
              <p:tags r:id="rId8"/>
            </p:custDataLst>
          </p:nvPr>
        </p:nvSpPr>
        <p:spPr bwMode="auto">
          <a:xfrm>
            <a:off x="1767840" y="4025646"/>
            <a:ext cx="10271760" cy="54864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rtl="0"/>
            <a:endParaRPr lang="en-US" sz="1600">
              <a:solidFill>
                <a:srgbClr val="10253F"/>
              </a:solidFill>
            </a:endParaRPr>
          </a:p>
        </p:txBody>
      </p:sp>
      <p:sp>
        <p:nvSpPr>
          <p:cNvPr id="18" name="Title 1">
            <a:extLst>
              <a:ext uri="{FF2B5EF4-FFF2-40B4-BE49-F238E27FC236}">
                <a16:creationId xmlns:a16="http://schemas.microsoft.com/office/drawing/2014/main" id="{E1627AEB-BC33-4968-8407-B7669CA1A026}"/>
              </a:ext>
            </a:extLst>
          </p:cNvPr>
          <p:cNvSpPr txBox="1">
            <a:spLocks/>
          </p:cNvSpPr>
          <p:nvPr>
            <p:custDataLst>
              <p:tags r:id="rId9"/>
            </p:custDataLst>
          </p:nvPr>
        </p:nvSpPr>
        <p:spPr bwMode="auto">
          <a:xfrm>
            <a:off x="1767840" y="4913095"/>
            <a:ext cx="10271760" cy="54864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rtl="0"/>
            <a:endParaRPr lang="en-US" sz="1600">
              <a:solidFill>
                <a:srgbClr val="10253F"/>
              </a:solidFill>
            </a:endParaRPr>
          </a:p>
        </p:txBody>
      </p:sp>
      <p:sp>
        <p:nvSpPr>
          <p:cNvPr id="19" name="Title 1">
            <a:extLst>
              <a:ext uri="{FF2B5EF4-FFF2-40B4-BE49-F238E27FC236}">
                <a16:creationId xmlns:a16="http://schemas.microsoft.com/office/drawing/2014/main" id="{B5B9D7F1-45CB-4EDB-974A-E4641617C64C}"/>
              </a:ext>
            </a:extLst>
          </p:cNvPr>
          <p:cNvSpPr txBox="1">
            <a:spLocks/>
          </p:cNvSpPr>
          <p:nvPr>
            <p:custDataLst>
              <p:tags r:id="rId10"/>
            </p:custDataLst>
          </p:nvPr>
        </p:nvSpPr>
        <p:spPr bwMode="auto">
          <a:xfrm>
            <a:off x="1767840" y="5800546"/>
            <a:ext cx="10271760" cy="54864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rtl="0"/>
            <a:endParaRPr lang="en-US" sz="1600">
              <a:solidFill>
                <a:srgbClr val="10253F"/>
              </a:solidFill>
            </a:endParaRPr>
          </a:p>
        </p:txBody>
      </p:sp>
      <p:sp>
        <p:nvSpPr>
          <p:cNvPr id="22" name="TextBox 21">
            <a:extLst>
              <a:ext uri="{FF2B5EF4-FFF2-40B4-BE49-F238E27FC236}">
                <a16:creationId xmlns:a16="http://schemas.microsoft.com/office/drawing/2014/main" id="{D966CD70-5FAA-4BE4-BA14-4F09E8AD91F0}"/>
              </a:ext>
            </a:extLst>
          </p:cNvPr>
          <p:cNvSpPr txBox="1"/>
          <p:nvPr>
            <p:custDataLst>
              <p:tags r:id="rId11"/>
            </p:custDataLst>
          </p:nvPr>
        </p:nvSpPr>
        <p:spPr>
          <a:xfrm>
            <a:off x="-183080" y="2220366"/>
            <a:ext cx="1676600" cy="609398"/>
          </a:xfrm>
          <a:prstGeom prst="rect">
            <a:avLst/>
          </a:prstGeom>
          <a:noFill/>
        </p:spPr>
        <p:txBody>
          <a:bodyPr wrap="square" rtlCol="0">
            <a:spAutoFit/>
          </a:bodyPr>
          <a:lstStyle/>
          <a:p>
            <a:pPr algn="ctr" rtl="0"/>
            <a:r>
              <a:rPr lang="fr" sz="1680">
                <a:solidFill>
                  <a:prstClr val="black"/>
                </a:solidFill>
              </a:rPr>
              <a:t>Informations générales</a:t>
            </a:r>
          </a:p>
        </p:txBody>
      </p:sp>
      <p:sp>
        <p:nvSpPr>
          <p:cNvPr id="23" name="TextBox 22">
            <a:extLst>
              <a:ext uri="{FF2B5EF4-FFF2-40B4-BE49-F238E27FC236}">
                <a16:creationId xmlns:a16="http://schemas.microsoft.com/office/drawing/2014/main" id="{5405C9DC-3F30-4CDB-9DE4-9452320F0D9E}"/>
              </a:ext>
            </a:extLst>
          </p:cNvPr>
          <p:cNvSpPr txBox="1"/>
          <p:nvPr>
            <p:custDataLst>
              <p:tags r:id="rId12"/>
            </p:custDataLst>
          </p:nvPr>
        </p:nvSpPr>
        <p:spPr>
          <a:xfrm>
            <a:off x="-169041" y="3107815"/>
            <a:ext cx="1676600" cy="609398"/>
          </a:xfrm>
          <a:prstGeom prst="rect">
            <a:avLst/>
          </a:prstGeom>
          <a:noFill/>
        </p:spPr>
        <p:txBody>
          <a:bodyPr wrap="square" rtlCol="0">
            <a:spAutoFit/>
          </a:bodyPr>
          <a:lstStyle/>
          <a:p>
            <a:pPr algn="ctr" rtl="0"/>
            <a:r>
              <a:rPr lang="fr" sz="1680" dirty="0">
                <a:solidFill>
                  <a:prstClr val="black"/>
                </a:solidFill>
              </a:rPr>
              <a:t>Informations </a:t>
            </a:r>
            <a:br>
              <a:rPr lang="fr" sz="1680" dirty="0">
                <a:solidFill>
                  <a:prstClr val="black"/>
                </a:solidFill>
              </a:rPr>
            </a:br>
            <a:r>
              <a:rPr lang="fr" sz="1680" dirty="0">
                <a:solidFill>
                  <a:prstClr val="black"/>
                </a:solidFill>
              </a:rPr>
              <a:t>sur la patiente</a:t>
            </a:r>
          </a:p>
        </p:txBody>
      </p:sp>
      <p:sp>
        <p:nvSpPr>
          <p:cNvPr id="24" name="TextBox 23">
            <a:extLst>
              <a:ext uri="{FF2B5EF4-FFF2-40B4-BE49-F238E27FC236}">
                <a16:creationId xmlns:a16="http://schemas.microsoft.com/office/drawing/2014/main" id="{C3B2AB3C-8C04-474B-9D66-6D683BC8CC43}"/>
              </a:ext>
            </a:extLst>
          </p:cNvPr>
          <p:cNvSpPr txBox="1"/>
          <p:nvPr>
            <p:custDataLst>
              <p:tags r:id="rId13"/>
            </p:custDataLst>
          </p:nvPr>
        </p:nvSpPr>
        <p:spPr>
          <a:xfrm>
            <a:off x="-215035" y="3999493"/>
            <a:ext cx="1676600" cy="609398"/>
          </a:xfrm>
          <a:prstGeom prst="rect">
            <a:avLst/>
          </a:prstGeom>
          <a:noFill/>
        </p:spPr>
        <p:txBody>
          <a:bodyPr wrap="square" rtlCol="0">
            <a:spAutoFit/>
          </a:bodyPr>
          <a:lstStyle/>
          <a:p>
            <a:pPr algn="ctr" rtl="0"/>
            <a:r>
              <a:rPr lang="fr" sz="1680">
                <a:solidFill>
                  <a:prstClr val="black"/>
                </a:solidFill>
              </a:rPr>
              <a:t>Informations cliniques</a:t>
            </a:r>
          </a:p>
        </p:txBody>
      </p:sp>
      <p:sp>
        <p:nvSpPr>
          <p:cNvPr id="25" name="TextBox 24">
            <a:extLst>
              <a:ext uri="{FF2B5EF4-FFF2-40B4-BE49-F238E27FC236}">
                <a16:creationId xmlns:a16="http://schemas.microsoft.com/office/drawing/2014/main" id="{E71AC040-8011-4DA1-B255-179E6898E555}"/>
              </a:ext>
            </a:extLst>
          </p:cNvPr>
          <p:cNvSpPr txBox="1"/>
          <p:nvPr>
            <p:custDataLst>
              <p:tags r:id="rId14"/>
            </p:custDataLst>
          </p:nvPr>
        </p:nvSpPr>
        <p:spPr>
          <a:xfrm>
            <a:off x="-169041" y="4852337"/>
            <a:ext cx="1483689" cy="600164"/>
          </a:xfrm>
          <a:prstGeom prst="rect">
            <a:avLst/>
          </a:prstGeom>
          <a:noFill/>
        </p:spPr>
        <p:txBody>
          <a:bodyPr wrap="square" lIns="91440" tIns="45720" rIns="91440" bIns="45720" rtlCol="0" anchor="t">
            <a:spAutoFit/>
          </a:bodyPr>
          <a:lstStyle/>
          <a:p>
            <a:pPr algn="ctr"/>
            <a:r>
              <a:rPr lang="fr" sz="1650" dirty="0"/>
              <a:t>Histoire de l'exposition</a:t>
            </a:r>
            <a:endParaRPr lang="en-US" dirty="0"/>
          </a:p>
        </p:txBody>
      </p:sp>
      <p:sp>
        <p:nvSpPr>
          <p:cNvPr id="26" name="TextBox 25">
            <a:extLst>
              <a:ext uri="{FF2B5EF4-FFF2-40B4-BE49-F238E27FC236}">
                <a16:creationId xmlns:a16="http://schemas.microsoft.com/office/drawing/2014/main" id="{6F81424C-3C5C-4F25-9A8F-553C2F35D28A}"/>
              </a:ext>
            </a:extLst>
          </p:cNvPr>
          <p:cNvSpPr txBox="1"/>
          <p:nvPr>
            <p:custDataLst>
              <p:tags r:id="rId15"/>
            </p:custDataLst>
          </p:nvPr>
        </p:nvSpPr>
        <p:spPr>
          <a:xfrm>
            <a:off x="10333" y="5795997"/>
            <a:ext cx="1319872" cy="867930"/>
          </a:xfrm>
          <a:prstGeom prst="rect">
            <a:avLst/>
          </a:prstGeom>
          <a:noFill/>
        </p:spPr>
        <p:txBody>
          <a:bodyPr wrap="square" rtlCol="0">
            <a:spAutoFit/>
          </a:bodyPr>
          <a:lstStyle/>
          <a:p>
            <a:pPr algn="ctr" rtl="0"/>
            <a:r>
              <a:rPr lang="fr" sz="1680" dirty="0">
                <a:solidFill>
                  <a:prstClr val="black"/>
                </a:solidFill>
              </a:rPr>
              <a:t>Données de laboratoire</a:t>
            </a:r>
          </a:p>
        </p:txBody>
      </p:sp>
      <p:pic>
        <p:nvPicPr>
          <p:cNvPr id="2" name="Graphic 3" descr="Group of people with solid fill">
            <a:extLst>
              <a:ext uri="{FF2B5EF4-FFF2-40B4-BE49-F238E27FC236}">
                <a16:creationId xmlns:a16="http://schemas.microsoft.com/office/drawing/2014/main" id="{08820DC5-B529-417F-8D5E-DE9FA27A976D}"/>
              </a:ext>
            </a:extLst>
          </p:cNvPr>
          <p:cNvPicPr>
            <a:picLocks noChangeAspect="1"/>
          </p:cNvPicPr>
          <p:nvPr>
            <p:custDataLst>
              <p:tags r:id="rId16"/>
            </p:custDataLst>
          </p:nvPr>
        </p:nvPicPr>
        <p:blipFill>
          <a:blip r:embed="rId28">
            <a:extLst>
              <a:ext uri="{96DAC541-7B7A-43D3-8B79-37D633B846F1}">
                <asvg:svgBlip xmlns:asvg="http://schemas.microsoft.com/office/drawing/2016/SVG/main" r:embed="rId29"/>
              </a:ext>
            </a:extLst>
          </a:blip>
          <a:stretch>
            <a:fillRect/>
          </a:stretch>
        </p:blipFill>
        <p:spPr>
          <a:xfrm>
            <a:off x="1211848" y="4943655"/>
            <a:ext cx="511834" cy="526212"/>
          </a:xfrm>
          <a:prstGeom prst="rect">
            <a:avLst/>
          </a:prstGeom>
        </p:spPr>
      </p:pic>
      <p:sp>
        <p:nvSpPr>
          <p:cNvPr id="10" name="Title 1">
            <a:extLst>
              <a:ext uri="{FF2B5EF4-FFF2-40B4-BE49-F238E27FC236}">
                <a16:creationId xmlns:a16="http://schemas.microsoft.com/office/drawing/2014/main" id="{FF3AE93F-0AA9-FDE0-E1DD-C63EC74113B4}"/>
              </a:ext>
            </a:extLst>
          </p:cNvPr>
          <p:cNvSpPr txBox="1">
            <a:spLocks/>
          </p:cNvSpPr>
          <p:nvPr>
            <p:custDataLst>
              <p:tags r:id="rId17"/>
            </p:custDataLst>
          </p:nvPr>
        </p:nvSpPr>
        <p:spPr>
          <a:xfrm>
            <a:off x="212393" y="-41"/>
            <a:ext cx="9982200" cy="492443"/>
          </a:xfrm>
          <a:prstGeom prst="rect">
            <a:avLst/>
          </a:prstGeom>
        </p:spPr>
        <p:txBody>
          <a:bodyPr wrap="square" lIns="0" tIns="0" rIns="0" bIns="0" rtlCol="0" anchor="t">
            <a:spAutoFit/>
          </a:bodyPr>
          <a:lstStyle>
            <a:lvl1pPr>
              <a:defRPr sz="3200" b="1" i="0">
                <a:solidFill>
                  <a:srgbClr val="0092CC"/>
                </a:solidFill>
                <a:latin typeface="Times New Roman"/>
                <a:ea typeface="+mj-ea"/>
                <a:cs typeface="Times New Roman"/>
              </a:defRPr>
            </a:lvl1pPr>
          </a:lstStyle>
          <a:p>
            <a:r>
              <a:rPr lang="fr" dirty="0">
                <a:solidFill>
                  <a:schemeClr val="bg1"/>
                </a:solidFill>
                <a:latin typeface="Source Sans Pro Regular"/>
                <a:cs typeface="Arial"/>
              </a:rPr>
              <a:t>Question 2 </a:t>
            </a:r>
            <a:endParaRPr lang="fr-FR" dirty="0">
              <a:solidFill>
                <a:schemeClr val="bg1"/>
              </a:solidFill>
            </a:endParaRPr>
          </a:p>
        </p:txBody>
      </p:sp>
      <p:sp>
        <p:nvSpPr>
          <p:cNvPr id="13" name="Title 1">
            <a:extLst>
              <a:ext uri="{FF2B5EF4-FFF2-40B4-BE49-F238E27FC236}">
                <a16:creationId xmlns:a16="http://schemas.microsoft.com/office/drawing/2014/main" id="{ECB753AC-5BE6-8001-88D1-414E31192EB8}"/>
              </a:ext>
            </a:extLst>
          </p:cNvPr>
          <p:cNvSpPr txBox="1"/>
          <p:nvPr/>
        </p:nvSpPr>
        <p:spPr>
          <a:xfrm>
            <a:off x="314836" y="713506"/>
            <a:ext cx="9982201" cy="4308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t">
            <a:spAutoFit/>
          </a:bodyPr>
          <a:lstStyle>
            <a:lvl1pPr>
              <a:defRPr sz="2800">
                <a:solidFill>
                  <a:srgbClr val="C00000"/>
                </a:solidFill>
                <a:latin typeface="Source Sans Pro Bold"/>
                <a:ea typeface="Source Sans Pro Bold"/>
                <a:cs typeface="Source Sans Pro Bold"/>
                <a:sym typeface="Source Sans Pro Bold"/>
              </a:defRPr>
            </a:lvl1pPr>
          </a:lstStyle>
          <a:p>
            <a:r>
              <a:rPr lang="fr-FR" b="1" dirty="0"/>
              <a:t>Étape  </a:t>
            </a:r>
            <a:r>
              <a:rPr b="1" dirty="0"/>
              <a:t>1:</a:t>
            </a:r>
            <a:r>
              <a:rPr lang="fr-FR" b="1" dirty="0"/>
              <a:t> </a:t>
            </a:r>
            <a:r>
              <a:rPr b="1" dirty="0"/>
              <a:t>investigation</a:t>
            </a:r>
            <a:r>
              <a:rPr lang="fr-FR" b="1" dirty="0"/>
              <a:t> du cas</a:t>
            </a:r>
            <a:endParaRPr b="1" dirty="0"/>
          </a:p>
        </p:txBody>
      </p:sp>
    </p:spTree>
    <p:extLst>
      <p:ext uri="{BB962C8B-B14F-4D97-AF65-F5344CB8AC3E}">
        <p14:creationId xmlns:p14="http://schemas.microsoft.com/office/powerpoint/2010/main" val="233957551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nodePh="1">
                                  <p:stCondLst>
                                    <p:cond delay="0"/>
                                  </p:stCondLst>
                                  <p:endCondLst>
                                    <p:cond evt="begin" delay="0">
                                      <p:tn val="15"/>
                                    </p:cond>
                                  </p:end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nodePh="1">
                                  <p:stCondLst>
                                    <p:cond delay="0"/>
                                  </p:stCondLst>
                                  <p:endCondLst>
                                    <p:cond evt="begin" delay="0">
                                      <p:tn val="20"/>
                                    </p:cond>
                                  </p:end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nodePh="1">
                                  <p:stCondLst>
                                    <p:cond delay="0"/>
                                  </p:stCondLst>
                                  <p:endCondLst>
                                    <p:cond evt="begin" delay="0">
                                      <p:tn val="25"/>
                                    </p:cond>
                                  </p:end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descr="Research">
            <a:extLst>
              <a:ext uri="{FF2B5EF4-FFF2-40B4-BE49-F238E27FC236}">
                <a16:creationId xmlns:a16="http://schemas.microsoft.com/office/drawing/2014/main" id="{A98EAC08-5003-4A5C-A227-BA02A574DF9E}"/>
              </a:ext>
            </a:extLst>
          </p:cNvPr>
          <p:cNvPicPr>
            <a:picLocks noChangeAspect="1"/>
          </p:cNvPicPr>
          <p:nvPr>
            <p:custDataLst>
              <p:tags r:id="rId1"/>
            </p:custDataLst>
          </p:nvPr>
        </p:nvPicPr>
        <p:blipFill>
          <a:blip r:embed="rId20" cstate="print">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1219200" y="2250745"/>
            <a:ext cx="548640" cy="548640"/>
          </a:xfrm>
          <a:prstGeom prst="rect">
            <a:avLst/>
          </a:prstGeom>
        </p:spPr>
      </p:pic>
      <p:pic>
        <p:nvPicPr>
          <p:cNvPr id="5" name="Graphic 4" descr="Receiver">
            <a:extLst>
              <a:ext uri="{FF2B5EF4-FFF2-40B4-BE49-F238E27FC236}">
                <a16:creationId xmlns:a16="http://schemas.microsoft.com/office/drawing/2014/main" id="{369C2949-7BD7-4036-8867-5C1D60CE0E46}"/>
              </a:ext>
            </a:extLst>
          </p:cNvPr>
          <p:cNvPicPr>
            <a:picLocks noChangeAspect="1"/>
          </p:cNvPicPr>
          <p:nvPr>
            <p:custDataLst>
              <p:tags r:id="rId2"/>
            </p:custDataLst>
          </p:nvPr>
        </p:nvPicPr>
        <p:blipFill>
          <a:blip r:embed="rId22" cstate="print">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1219200" y="3138196"/>
            <a:ext cx="548640" cy="548640"/>
          </a:xfrm>
          <a:prstGeom prst="rect">
            <a:avLst/>
          </a:prstGeom>
        </p:spPr>
      </p:pic>
      <p:pic>
        <p:nvPicPr>
          <p:cNvPr id="6" name="Graphic 5" descr="Microscope">
            <a:extLst>
              <a:ext uri="{FF2B5EF4-FFF2-40B4-BE49-F238E27FC236}">
                <a16:creationId xmlns:a16="http://schemas.microsoft.com/office/drawing/2014/main" id="{129A5844-6186-4684-82C5-8AE02587B9E0}"/>
              </a:ext>
            </a:extLst>
          </p:cNvPr>
          <p:cNvPicPr>
            <a:picLocks noChangeAspect="1"/>
          </p:cNvPicPr>
          <p:nvPr>
            <p:custDataLst>
              <p:tags r:id="rId3"/>
            </p:custDataLst>
          </p:nvPr>
        </p:nvPicPr>
        <p:blipFill>
          <a:blip r:embed="rId24" cstate="print">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1219200" y="5800546"/>
            <a:ext cx="548640" cy="548640"/>
          </a:xfrm>
          <a:prstGeom prst="rect">
            <a:avLst/>
          </a:prstGeom>
        </p:spPr>
      </p:pic>
      <p:pic>
        <p:nvPicPr>
          <p:cNvPr id="7" name="Graphic 6" descr="Stethoscope">
            <a:extLst>
              <a:ext uri="{FF2B5EF4-FFF2-40B4-BE49-F238E27FC236}">
                <a16:creationId xmlns:a16="http://schemas.microsoft.com/office/drawing/2014/main" id="{78F0D5D1-380B-4AE2-A931-6CBD58E0B522}"/>
              </a:ext>
            </a:extLst>
          </p:cNvPr>
          <p:cNvPicPr>
            <a:picLocks noChangeAspect="1"/>
          </p:cNvPicPr>
          <p:nvPr>
            <p:custDataLst>
              <p:tags r:id="rId4"/>
            </p:custDataLst>
          </p:nvPr>
        </p:nvPicPr>
        <p:blipFill>
          <a:blip r:embed="rId26" cstate="print">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1219200" y="4025646"/>
            <a:ext cx="548640" cy="548640"/>
          </a:xfrm>
          <a:prstGeom prst="rect">
            <a:avLst/>
          </a:prstGeom>
        </p:spPr>
      </p:pic>
      <p:sp>
        <p:nvSpPr>
          <p:cNvPr id="11" name="Title 1">
            <a:extLst>
              <a:ext uri="{FF2B5EF4-FFF2-40B4-BE49-F238E27FC236}">
                <a16:creationId xmlns:a16="http://schemas.microsoft.com/office/drawing/2014/main" id="{C3EEC7AD-0120-439D-9AA0-951DB2287FC1}"/>
              </a:ext>
            </a:extLst>
          </p:cNvPr>
          <p:cNvSpPr txBox="1">
            <a:spLocks/>
          </p:cNvSpPr>
          <p:nvPr>
            <p:custDataLst>
              <p:tags r:id="rId5"/>
            </p:custDataLst>
          </p:nvPr>
        </p:nvSpPr>
        <p:spPr bwMode="auto">
          <a:xfrm>
            <a:off x="533400" y="1295400"/>
            <a:ext cx="11201400" cy="68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rtl="0"/>
            <a:r>
              <a:rPr lang="fr" sz="2000" dirty="0">
                <a:solidFill>
                  <a:prstClr val="black"/>
                </a:solidFill>
                <a:latin typeface="+mj-lt"/>
                <a:cs typeface="Arial"/>
              </a:rPr>
              <a:t>Ce que </a:t>
            </a:r>
            <a:r>
              <a:rPr lang="fr" sz="2000" u="sng" dirty="0">
                <a:solidFill>
                  <a:prstClr val="black"/>
                </a:solidFill>
                <a:latin typeface="+mj-lt"/>
                <a:cs typeface="Arial"/>
              </a:rPr>
              <a:t>nous devons savoir</a:t>
            </a:r>
            <a:r>
              <a:rPr lang="fr" sz="2000" dirty="0">
                <a:solidFill>
                  <a:prstClr val="black"/>
                </a:solidFill>
                <a:latin typeface="+mj-lt"/>
                <a:cs typeface="Arial"/>
              </a:rPr>
              <a:t> à propos de ce cas (nombreuses autres questions possibles) :</a:t>
            </a:r>
          </a:p>
        </p:txBody>
      </p:sp>
      <p:sp>
        <p:nvSpPr>
          <p:cNvPr id="15" name="Title 1">
            <a:extLst>
              <a:ext uri="{FF2B5EF4-FFF2-40B4-BE49-F238E27FC236}">
                <a16:creationId xmlns:a16="http://schemas.microsoft.com/office/drawing/2014/main" id="{6693D52C-75B9-47DF-810C-2CDA78568C1B}"/>
              </a:ext>
            </a:extLst>
          </p:cNvPr>
          <p:cNvSpPr txBox="1">
            <a:spLocks/>
          </p:cNvSpPr>
          <p:nvPr>
            <p:custDataLst>
              <p:tags r:id="rId6"/>
            </p:custDataLst>
          </p:nvPr>
        </p:nvSpPr>
        <p:spPr bwMode="auto">
          <a:xfrm>
            <a:off x="1767840" y="2250745"/>
            <a:ext cx="10271760" cy="54864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a:r>
              <a:rPr lang="fr" sz="1600" dirty="0">
                <a:solidFill>
                  <a:srgbClr val="10253F"/>
                </a:solidFill>
                <a:latin typeface="Arial"/>
                <a:cs typeface="Arial"/>
              </a:rPr>
              <a:t>Est-ce que toutes les informations ont été collectées ?  </a:t>
            </a:r>
            <a:endParaRPr lang="en-US" sz="1600" dirty="0">
              <a:solidFill>
                <a:srgbClr val="10253F"/>
              </a:solidFill>
            </a:endParaRPr>
          </a:p>
        </p:txBody>
      </p:sp>
      <p:sp>
        <p:nvSpPr>
          <p:cNvPr id="16" name="Title 1">
            <a:extLst>
              <a:ext uri="{FF2B5EF4-FFF2-40B4-BE49-F238E27FC236}">
                <a16:creationId xmlns:a16="http://schemas.microsoft.com/office/drawing/2014/main" id="{14084953-BBB5-403E-BA6E-80A40C8D6A5E}"/>
              </a:ext>
            </a:extLst>
          </p:cNvPr>
          <p:cNvSpPr txBox="1">
            <a:spLocks/>
          </p:cNvSpPr>
          <p:nvPr>
            <p:custDataLst>
              <p:tags r:id="rId7"/>
            </p:custDataLst>
          </p:nvPr>
        </p:nvSpPr>
        <p:spPr bwMode="auto">
          <a:xfrm>
            <a:off x="1767840" y="3138194"/>
            <a:ext cx="10271760" cy="54864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rtl="0"/>
            <a:r>
              <a:rPr lang="fr" sz="1600">
                <a:solidFill>
                  <a:srgbClr val="10253F"/>
                </a:solidFill>
                <a:latin typeface="Arial"/>
                <a:cs typeface="Arial"/>
              </a:rPr>
              <a:t>A-t-elle de la famille ? Est-elle joignable ?   </a:t>
            </a:r>
            <a:endParaRPr lang="en-US" sz="1600" dirty="0">
              <a:solidFill>
                <a:srgbClr val="10253F"/>
              </a:solidFill>
            </a:endParaRPr>
          </a:p>
        </p:txBody>
      </p:sp>
      <p:sp>
        <p:nvSpPr>
          <p:cNvPr id="17" name="Title 1">
            <a:extLst>
              <a:ext uri="{FF2B5EF4-FFF2-40B4-BE49-F238E27FC236}">
                <a16:creationId xmlns:a16="http://schemas.microsoft.com/office/drawing/2014/main" id="{B9C060DF-EE94-4B3B-A15F-7DE7EEC721FE}"/>
              </a:ext>
            </a:extLst>
          </p:cNvPr>
          <p:cNvSpPr txBox="1">
            <a:spLocks/>
          </p:cNvSpPr>
          <p:nvPr>
            <p:custDataLst>
              <p:tags r:id="rId8"/>
            </p:custDataLst>
          </p:nvPr>
        </p:nvSpPr>
        <p:spPr bwMode="auto">
          <a:xfrm>
            <a:off x="1767840" y="4025646"/>
            <a:ext cx="10271760" cy="54864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rtl="0"/>
            <a:r>
              <a:rPr lang="fr" sz="1600">
                <a:solidFill>
                  <a:srgbClr val="10253F"/>
                </a:solidFill>
                <a:latin typeface="Arial"/>
                <a:cs typeface="Arial"/>
              </a:rPr>
              <a:t>A-t-elle pris des médicaments contre la toux ? Quelle était sa température le 23 mars ?</a:t>
            </a:r>
          </a:p>
        </p:txBody>
      </p:sp>
      <p:sp>
        <p:nvSpPr>
          <p:cNvPr id="18" name="Title 1">
            <a:extLst>
              <a:ext uri="{FF2B5EF4-FFF2-40B4-BE49-F238E27FC236}">
                <a16:creationId xmlns:a16="http://schemas.microsoft.com/office/drawing/2014/main" id="{E1627AEB-BC33-4968-8407-B7669CA1A026}"/>
              </a:ext>
            </a:extLst>
          </p:cNvPr>
          <p:cNvSpPr txBox="1">
            <a:spLocks/>
          </p:cNvSpPr>
          <p:nvPr>
            <p:custDataLst>
              <p:tags r:id="rId9"/>
            </p:custDataLst>
          </p:nvPr>
        </p:nvSpPr>
        <p:spPr bwMode="auto">
          <a:xfrm>
            <a:off x="1767840" y="4913095"/>
            <a:ext cx="10271760" cy="54864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rtl="0"/>
            <a:r>
              <a:rPr lang="fr" sz="1600" dirty="0">
                <a:solidFill>
                  <a:srgbClr val="10253F"/>
                </a:solidFill>
                <a:latin typeface="Arial"/>
                <a:cs typeface="Arial"/>
              </a:rPr>
              <a:t>Qui a-t-elle vu à Western City ? S’est-elle</a:t>
            </a:r>
            <a:r>
              <a:rPr lang="fr" sz="1600" dirty="0">
                <a:latin typeface="Arial"/>
                <a:cs typeface="Arial"/>
              </a:rPr>
              <a:t> rendue dans un centre de soins à Western City ? </a:t>
            </a:r>
            <a:r>
              <a:rPr lang="fr" sz="1600" dirty="0">
                <a:solidFill>
                  <a:srgbClr val="10253F"/>
                </a:solidFill>
                <a:latin typeface="Arial"/>
                <a:cs typeface="Arial"/>
              </a:rPr>
              <a:t>Qui était assis à côté d’elle dans l’avion ? </a:t>
            </a:r>
            <a:endParaRPr lang="en-US" sz="1600" dirty="0">
              <a:solidFill>
                <a:srgbClr val="10253F"/>
              </a:solidFill>
            </a:endParaRPr>
          </a:p>
        </p:txBody>
      </p:sp>
      <p:sp>
        <p:nvSpPr>
          <p:cNvPr id="19" name="Title 1">
            <a:extLst>
              <a:ext uri="{FF2B5EF4-FFF2-40B4-BE49-F238E27FC236}">
                <a16:creationId xmlns:a16="http://schemas.microsoft.com/office/drawing/2014/main" id="{B5B9D7F1-45CB-4EDB-974A-E4641617C64C}"/>
              </a:ext>
            </a:extLst>
          </p:cNvPr>
          <p:cNvSpPr txBox="1">
            <a:spLocks/>
          </p:cNvSpPr>
          <p:nvPr>
            <p:custDataLst>
              <p:tags r:id="rId10"/>
            </p:custDataLst>
          </p:nvPr>
        </p:nvSpPr>
        <p:spPr bwMode="auto">
          <a:xfrm>
            <a:off x="1767840" y="5800546"/>
            <a:ext cx="10271760" cy="54864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1874" tIns="50936" rIns="101874" bIns="50936" numCol="1" rtlCol="0" anchor="ctr" anchorCtr="0" compatLnSpc="1">
            <a:prstTxWarp prst="textNoShape">
              <a:avLst/>
            </a:prstTxWarp>
          </a:bodyPr>
          <a:lstStyle>
            <a:lvl1pPr algn="ctr" rtl="0" eaLnBrk="0" fontAlgn="base" hangingPunct="0">
              <a:spcBef>
                <a:spcPct val="0"/>
              </a:spcBef>
              <a:spcAft>
                <a:spcPct val="0"/>
              </a:spcAft>
              <a:defRPr sz="3200"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100">
                <a:solidFill>
                  <a:srgbClr val="632523"/>
                </a:solidFill>
                <a:latin typeface="Arial" charset="0"/>
                <a:cs typeface="Arial" charset="0"/>
              </a:defRPr>
            </a:lvl2pPr>
            <a:lvl3pPr algn="ctr" rtl="0" eaLnBrk="0" fontAlgn="base" hangingPunct="0">
              <a:spcBef>
                <a:spcPct val="0"/>
              </a:spcBef>
              <a:spcAft>
                <a:spcPct val="0"/>
              </a:spcAft>
              <a:defRPr sz="4100">
                <a:solidFill>
                  <a:srgbClr val="632523"/>
                </a:solidFill>
                <a:latin typeface="Arial" charset="0"/>
                <a:cs typeface="Arial" charset="0"/>
              </a:defRPr>
            </a:lvl3pPr>
            <a:lvl4pPr algn="ctr" rtl="0" eaLnBrk="0" fontAlgn="base" hangingPunct="0">
              <a:spcBef>
                <a:spcPct val="0"/>
              </a:spcBef>
              <a:spcAft>
                <a:spcPct val="0"/>
              </a:spcAft>
              <a:defRPr sz="4100">
                <a:solidFill>
                  <a:srgbClr val="632523"/>
                </a:solidFill>
                <a:latin typeface="Arial" charset="0"/>
                <a:cs typeface="Arial" charset="0"/>
              </a:defRPr>
            </a:lvl4pPr>
            <a:lvl5pPr algn="ctr" rtl="0" eaLnBrk="0" fontAlgn="base" hangingPunct="0">
              <a:spcBef>
                <a:spcPct val="0"/>
              </a:spcBef>
              <a:spcAft>
                <a:spcPct val="0"/>
              </a:spcAft>
              <a:defRPr sz="4100">
                <a:solidFill>
                  <a:srgbClr val="632523"/>
                </a:solidFill>
                <a:latin typeface="Arial" charset="0"/>
                <a:cs typeface="Arial" charset="0"/>
              </a:defRPr>
            </a:lvl5pPr>
            <a:lvl6pPr marL="424472" algn="ctr" rtl="0" fontAlgn="base">
              <a:spcBef>
                <a:spcPct val="0"/>
              </a:spcBef>
              <a:spcAft>
                <a:spcPct val="0"/>
              </a:spcAft>
              <a:defRPr sz="4100">
                <a:solidFill>
                  <a:srgbClr val="632523"/>
                </a:solidFill>
                <a:latin typeface="Arial" charset="0"/>
                <a:cs typeface="Arial" charset="0"/>
              </a:defRPr>
            </a:lvl6pPr>
            <a:lvl7pPr marL="848943" algn="ctr" rtl="0" fontAlgn="base">
              <a:spcBef>
                <a:spcPct val="0"/>
              </a:spcBef>
              <a:spcAft>
                <a:spcPct val="0"/>
              </a:spcAft>
              <a:defRPr sz="4100">
                <a:solidFill>
                  <a:srgbClr val="632523"/>
                </a:solidFill>
                <a:latin typeface="Arial" charset="0"/>
                <a:cs typeface="Arial" charset="0"/>
              </a:defRPr>
            </a:lvl7pPr>
            <a:lvl8pPr marL="1273415" algn="ctr" rtl="0" fontAlgn="base">
              <a:spcBef>
                <a:spcPct val="0"/>
              </a:spcBef>
              <a:spcAft>
                <a:spcPct val="0"/>
              </a:spcAft>
              <a:defRPr sz="4100">
                <a:solidFill>
                  <a:srgbClr val="632523"/>
                </a:solidFill>
                <a:latin typeface="Arial" charset="0"/>
                <a:cs typeface="Arial" charset="0"/>
              </a:defRPr>
            </a:lvl8pPr>
            <a:lvl9pPr marL="1697887" algn="ctr" rtl="0" fontAlgn="base">
              <a:spcBef>
                <a:spcPct val="0"/>
              </a:spcBef>
              <a:spcAft>
                <a:spcPct val="0"/>
              </a:spcAft>
              <a:defRPr sz="4100">
                <a:solidFill>
                  <a:srgbClr val="632523"/>
                </a:solidFill>
                <a:latin typeface="Arial" charset="0"/>
                <a:cs typeface="Arial" charset="0"/>
              </a:defRPr>
            </a:lvl9pPr>
          </a:lstStyle>
          <a:p>
            <a:pPr algn="l" rtl="0"/>
            <a:r>
              <a:rPr lang="fr" sz="1600">
                <a:solidFill>
                  <a:srgbClr val="10253F"/>
                </a:solidFill>
                <a:latin typeface="Arial"/>
                <a:cs typeface="Arial"/>
              </a:rPr>
              <a:t>Quel type d’échantillon a été testé ? Un nouveau test a-t-il été effectué ?</a:t>
            </a:r>
          </a:p>
        </p:txBody>
      </p:sp>
      <p:sp>
        <p:nvSpPr>
          <p:cNvPr id="22" name="TextBox 21">
            <a:extLst>
              <a:ext uri="{FF2B5EF4-FFF2-40B4-BE49-F238E27FC236}">
                <a16:creationId xmlns:a16="http://schemas.microsoft.com/office/drawing/2014/main" id="{D966CD70-5FAA-4BE4-BA14-4F09E8AD91F0}"/>
              </a:ext>
            </a:extLst>
          </p:cNvPr>
          <p:cNvSpPr txBox="1"/>
          <p:nvPr>
            <p:custDataLst>
              <p:tags r:id="rId11"/>
            </p:custDataLst>
          </p:nvPr>
        </p:nvSpPr>
        <p:spPr>
          <a:xfrm>
            <a:off x="-183080" y="2220366"/>
            <a:ext cx="1676600" cy="609398"/>
          </a:xfrm>
          <a:prstGeom prst="rect">
            <a:avLst/>
          </a:prstGeom>
          <a:noFill/>
        </p:spPr>
        <p:txBody>
          <a:bodyPr wrap="square" lIns="91440" tIns="45720" rIns="91440" bIns="45720" rtlCol="0" anchor="t">
            <a:spAutoFit/>
          </a:bodyPr>
          <a:lstStyle/>
          <a:p>
            <a:pPr algn="ctr" rtl="0"/>
            <a:r>
              <a:rPr lang="fr" sz="1650">
                <a:solidFill>
                  <a:prstClr val="black"/>
                </a:solidFill>
              </a:rPr>
              <a:t>Informations générales</a:t>
            </a:r>
            <a:endParaRPr lang="en-US" sz="1650">
              <a:solidFill>
                <a:prstClr val="black"/>
              </a:solidFill>
              <a:cs typeface="Calibri"/>
            </a:endParaRPr>
          </a:p>
        </p:txBody>
      </p:sp>
      <p:sp>
        <p:nvSpPr>
          <p:cNvPr id="23" name="TextBox 22">
            <a:extLst>
              <a:ext uri="{FF2B5EF4-FFF2-40B4-BE49-F238E27FC236}">
                <a16:creationId xmlns:a16="http://schemas.microsoft.com/office/drawing/2014/main" id="{5405C9DC-3F30-4CDB-9DE4-9452320F0D9E}"/>
              </a:ext>
            </a:extLst>
          </p:cNvPr>
          <p:cNvSpPr txBox="1"/>
          <p:nvPr>
            <p:custDataLst>
              <p:tags r:id="rId12"/>
            </p:custDataLst>
          </p:nvPr>
        </p:nvSpPr>
        <p:spPr>
          <a:xfrm>
            <a:off x="-169041" y="3107815"/>
            <a:ext cx="1676600" cy="609398"/>
          </a:xfrm>
          <a:prstGeom prst="rect">
            <a:avLst/>
          </a:prstGeom>
          <a:noFill/>
        </p:spPr>
        <p:txBody>
          <a:bodyPr wrap="square" lIns="91440" tIns="45720" rIns="91440" bIns="45720" rtlCol="0" anchor="t">
            <a:spAutoFit/>
          </a:bodyPr>
          <a:lstStyle/>
          <a:p>
            <a:pPr algn="ctr" rtl="0"/>
            <a:r>
              <a:rPr lang="fr" sz="1650" dirty="0">
                <a:solidFill>
                  <a:prstClr val="black"/>
                </a:solidFill>
              </a:rPr>
              <a:t>Informations </a:t>
            </a:r>
            <a:br>
              <a:rPr lang="fr" sz="1650" dirty="0">
                <a:solidFill>
                  <a:prstClr val="black"/>
                </a:solidFill>
              </a:rPr>
            </a:br>
            <a:r>
              <a:rPr lang="fr" sz="1650" dirty="0">
                <a:solidFill>
                  <a:prstClr val="black"/>
                </a:solidFill>
              </a:rPr>
              <a:t>sur la patiente</a:t>
            </a:r>
            <a:endParaRPr lang="en-US" sz="1650" dirty="0">
              <a:solidFill>
                <a:prstClr val="black"/>
              </a:solidFill>
              <a:cs typeface="Calibri"/>
            </a:endParaRPr>
          </a:p>
        </p:txBody>
      </p:sp>
      <p:sp>
        <p:nvSpPr>
          <p:cNvPr id="24" name="TextBox 23">
            <a:extLst>
              <a:ext uri="{FF2B5EF4-FFF2-40B4-BE49-F238E27FC236}">
                <a16:creationId xmlns:a16="http://schemas.microsoft.com/office/drawing/2014/main" id="{C3B2AB3C-8C04-474B-9D66-6D683BC8CC43}"/>
              </a:ext>
            </a:extLst>
          </p:cNvPr>
          <p:cNvSpPr txBox="1"/>
          <p:nvPr>
            <p:custDataLst>
              <p:tags r:id="rId13"/>
            </p:custDataLst>
          </p:nvPr>
        </p:nvSpPr>
        <p:spPr>
          <a:xfrm>
            <a:off x="-215035" y="3999493"/>
            <a:ext cx="1676600" cy="609398"/>
          </a:xfrm>
          <a:prstGeom prst="rect">
            <a:avLst/>
          </a:prstGeom>
          <a:noFill/>
        </p:spPr>
        <p:txBody>
          <a:bodyPr wrap="square" lIns="91440" tIns="45720" rIns="91440" bIns="45720" rtlCol="0" anchor="t">
            <a:spAutoFit/>
          </a:bodyPr>
          <a:lstStyle/>
          <a:p>
            <a:pPr algn="ctr" rtl="0"/>
            <a:r>
              <a:rPr lang="fr" sz="1650">
                <a:solidFill>
                  <a:prstClr val="black"/>
                </a:solidFill>
              </a:rPr>
              <a:t>Informations cliniques</a:t>
            </a:r>
            <a:endParaRPr lang="en-US" sz="1650">
              <a:solidFill>
                <a:prstClr val="black"/>
              </a:solidFill>
              <a:cs typeface="Calibri"/>
            </a:endParaRPr>
          </a:p>
        </p:txBody>
      </p:sp>
      <p:sp>
        <p:nvSpPr>
          <p:cNvPr id="25" name="TextBox 24">
            <a:extLst>
              <a:ext uri="{FF2B5EF4-FFF2-40B4-BE49-F238E27FC236}">
                <a16:creationId xmlns:a16="http://schemas.microsoft.com/office/drawing/2014/main" id="{E71AC040-8011-4DA1-B255-179E6898E555}"/>
              </a:ext>
            </a:extLst>
          </p:cNvPr>
          <p:cNvSpPr txBox="1"/>
          <p:nvPr>
            <p:custDataLst>
              <p:tags r:id="rId14"/>
            </p:custDataLst>
          </p:nvPr>
        </p:nvSpPr>
        <p:spPr>
          <a:xfrm>
            <a:off x="-169041" y="4852337"/>
            <a:ext cx="1531917" cy="600164"/>
          </a:xfrm>
          <a:prstGeom prst="rect">
            <a:avLst/>
          </a:prstGeom>
          <a:noFill/>
        </p:spPr>
        <p:txBody>
          <a:bodyPr wrap="square" lIns="91440" tIns="45720" rIns="91440" bIns="45720" rtlCol="0" anchor="t">
            <a:spAutoFit/>
          </a:bodyPr>
          <a:lstStyle/>
          <a:p>
            <a:pPr algn="ctr"/>
            <a:r>
              <a:rPr lang="fr" sz="1650" dirty="0"/>
              <a:t>Histoire de l'exposition</a:t>
            </a:r>
            <a:endParaRPr lang="en-US" sz="1650" dirty="0">
              <a:cs typeface="Calibri"/>
            </a:endParaRPr>
          </a:p>
        </p:txBody>
      </p:sp>
      <p:sp>
        <p:nvSpPr>
          <p:cNvPr id="26" name="TextBox 25">
            <a:extLst>
              <a:ext uri="{FF2B5EF4-FFF2-40B4-BE49-F238E27FC236}">
                <a16:creationId xmlns:a16="http://schemas.microsoft.com/office/drawing/2014/main" id="{6F81424C-3C5C-4F25-9A8F-553C2F35D28A}"/>
              </a:ext>
            </a:extLst>
          </p:cNvPr>
          <p:cNvSpPr txBox="1"/>
          <p:nvPr>
            <p:custDataLst>
              <p:tags r:id="rId15"/>
            </p:custDataLst>
          </p:nvPr>
        </p:nvSpPr>
        <p:spPr>
          <a:xfrm>
            <a:off x="10333" y="5795997"/>
            <a:ext cx="1358617" cy="600164"/>
          </a:xfrm>
          <a:prstGeom prst="rect">
            <a:avLst/>
          </a:prstGeom>
          <a:noFill/>
        </p:spPr>
        <p:txBody>
          <a:bodyPr wrap="square" lIns="91440" tIns="45720" rIns="91440" bIns="45720" rtlCol="0" anchor="t">
            <a:spAutoFit/>
          </a:bodyPr>
          <a:lstStyle/>
          <a:p>
            <a:pPr algn="ctr" rtl="0"/>
            <a:r>
              <a:rPr lang="fr" sz="1650">
                <a:solidFill>
                  <a:prstClr val="black"/>
                </a:solidFill>
              </a:rPr>
              <a:t>Données de laboratoire</a:t>
            </a:r>
            <a:endParaRPr lang="en-US" sz="1650">
              <a:solidFill>
                <a:prstClr val="black"/>
              </a:solidFill>
              <a:cs typeface="Calibri"/>
            </a:endParaRPr>
          </a:p>
        </p:txBody>
      </p:sp>
      <p:pic>
        <p:nvPicPr>
          <p:cNvPr id="2" name="Graphic 3" descr="Group of people with solid fill">
            <a:extLst>
              <a:ext uri="{FF2B5EF4-FFF2-40B4-BE49-F238E27FC236}">
                <a16:creationId xmlns:a16="http://schemas.microsoft.com/office/drawing/2014/main" id="{F6D97CC1-E257-42F7-A05F-924245D1EE5A}"/>
              </a:ext>
            </a:extLst>
          </p:cNvPr>
          <p:cNvPicPr>
            <a:picLocks noChangeAspect="1"/>
          </p:cNvPicPr>
          <p:nvPr>
            <p:custDataLst>
              <p:tags r:id="rId16"/>
            </p:custDataLst>
          </p:nvPr>
        </p:nvPicPr>
        <p:blipFill>
          <a:blip r:embed="rId28">
            <a:extLst>
              <a:ext uri="{96DAC541-7B7A-43D3-8B79-37D633B846F1}">
                <asvg:svgBlip xmlns:asvg="http://schemas.microsoft.com/office/drawing/2016/SVG/main" r:embed="rId29"/>
              </a:ext>
            </a:extLst>
          </a:blip>
          <a:stretch>
            <a:fillRect/>
          </a:stretch>
        </p:blipFill>
        <p:spPr>
          <a:xfrm>
            <a:off x="1211848" y="4943655"/>
            <a:ext cx="511834" cy="526212"/>
          </a:xfrm>
          <a:prstGeom prst="rect">
            <a:avLst/>
          </a:prstGeom>
        </p:spPr>
      </p:pic>
      <p:sp>
        <p:nvSpPr>
          <p:cNvPr id="10" name="Title 1">
            <a:extLst>
              <a:ext uri="{FF2B5EF4-FFF2-40B4-BE49-F238E27FC236}">
                <a16:creationId xmlns:a16="http://schemas.microsoft.com/office/drawing/2014/main" id="{D937A6B9-0123-6F46-0113-237AAD896827}"/>
              </a:ext>
            </a:extLst>
          </p:cNvPr>
          <p:cNvSpPr txBox="1">
            <a:spLocks/>
          </p:cNvSpPr>
          <p:nvPr>
            <p:custDataLst>
              <p:tags r:id="rId17"/>
            </p:custDataLst>
          </p:nvPr>
        </p:nvSpPr>
        <p:spPr>
          <a:xfrm>
            <a:off x="212393" y="-41"/>
            <a:ext cx="9982200" cy="492443"/>
          </a:xfrm>
          <a:prstGeom prst="rect">
            <a:avLst/>
          </a:prstGeom>
        </p:spPr>
        <p:txBody>
          <a:bodyPr wrap="square" lIns="0" tIns="0" rIns="0" bIns="0" rtlCol="0" anchor="t">
            <a:spAutoFit/>
          </a:bodyPr>
          <a:lstStyle>
            <a:lvl1pPr>
              <a:defRPr sz="3200" b="1" i="0">
                <a:solidFill>
                  <a:srgbClr val="0092CC"/>
                </a:solidFill>
                <a:latin typeface="Times New Roman"/>
                <a:ea typeface="+mj-ea"/>
                <a:cs typeface="Times New Roman"/>
              </a:defRPr>
            </a:lvl1pPr>
          </a:lstStyle>
          <a:p>
            <a:r>
              <a:rPr lang="fr" dirty="0">
                <a:solidFill>
                  <a:schemeClr val="bg1"/>
                </a:solidFill>
                <a:latin typeface="Source Sans Pro Regular"/>
                <a:cs typeface="Arial"/>
              </a:rPr>
              <a:t>Réponses à la question 2 </a:t>
            </a:r>
            <a:endParaRPr lang="fr-FR" dirty="0">
              <a:solidFill>
                <a:schemeClr val="bg1"/>
              </a:solidFill>
            </a:endParaRPr>
          </a:p>
        </p:txBody>
      </p:sp>
      <p:sp>
        <p:nvSpPr>
          <p:cNvPr id="13" name="Title 1">
            <a:extLst>
              <a:ext uri="{FF2B5EF4-FFF2-40B4-BE49-F238E27FC236}">
                <a16:creationId xmlns:a16="http://schemas.microsoft.com/office/drawing/2014/main" id="{4138E896-89CB-C2A0-420F-C89318E8E88B}"/>
              </a:ext>
            </a:extLst>
          </p:cNvPr>
          <p:cNvSpPr txBox="1"/>
          <p:nvPr/>
        </p:nvSpPr>
        <p:spPr>
          <a:xfrm>
            <a:off x="314836" y="713506"/>
            <a:ext cx="9982201" cy="4308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t">
            <a:spAutoFit/>
          </a:bodyPr>
          <a:lstStyle>
            <a:lvl1pPr>
              <a:defRPr sz="2800">
                <a:solidFill>
                  <a:srgbClr val="C00000"/>
                </a:solidFill>
                <a:latin typeface="Source Sans Pro Bold"/>
                <a:ea typeface="Source Sans Pro Bold"/>
                <a:cs typeface="Source Sans Pro Bold"/>
                <a:sym typeface="Source Sans Pro Bold"/>
              </a:defRPr>
            </a:lvl1pPr>
          </a:lstStyle>
          <a:p>
            <a:r>
              <a:rPr lang="fr-FR" b="1" dirty="0"/>
              <a:t>Étape  </a:t>
            </a:r>
            <a:r>
              <a:rPr b="1" dirty="0"/>
              <a:t>1:</a:t>
            </a:r>
            <a:r>
              <a:rPr lang="fr-FR" b="1" dirty="0"/>
              <a:t> </a:t>
            </a:r>
            <a:r>
              <a:rPr b="1" dirty="0"/>
              <a:t>investigation</a:t>
            </a:r>
            <a:r>
              <a:rPr lang="fr-FR" b="1" dirty="0"/>
              <a:t> du cas</a:t>
            </a:r>
            <a:endParaRPr b="1" dirty="0"/>
          </a:p>
        </p:txBody>
      </p:sp>
    </p:spTree>
    <p:extLst>
      <p:ext uri="{BB962C8B-B14F-4D97-AF65-F5344CB8AC3E}">
        <p14:creationId xmlns:p14="http://schemas.microsoft.com/office/powerpoint/2010/main" val="62681263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 name="Pneumonic pleague scenario: step 2"/>
          <p:cNvSpPr txBox="1">
            <a:spLocks noGrp="1"/>
          </p:cNvSpPr>
          <p:nvPr>
            <p:ph type="title" idx="4294967295"/>
          </p:nvPr>
        </p:nvSpPr>
        <p:spPr>
          <a:xfrm>
            <a:off x="2863415" y="1945507"/>
            <a:ext cx="6465169" cy="1692276"/>
          </a:xfrm>
          <a:prstGeom prst="rect">
            <a:avLst/>
          </a:prstGeom>
        </p:spPr>
        <p:txBody>
          <a:bodyPr lIns="45719" tIns="45720" rIns="45719" bIns="45720" anchor="ctr">
            <a:normAutofit/>
          </a:bodyPr>
          <a:lstStyle>
            <a:lvl1pPr algn="ctr" defTabSz="457200">
              <a:lnSpc>
                <a:spcPts val="5400"/>
              </a:lnSpc>
            </a:lvl1pPr>
          </a:lstStyle>
          <a:p>
            <a:r>
              <a:rPr lang="fr" b="1" dirty="0"/>
              <a:t>Scénario de peste pulmonaire : étape 2</a:t>
            </a:r>
            <a:endParaRPr lang="fr" dirty="0"/>
          </a:p>
          <a:p>
            <a:endParaRPr b="1" dirty="0"/>
          </a:p>
        </p:txBody>
      </p:sp>
    </p:spTree>
    <p:extLst>
      <p:ext uri="{BB962C8B-B14F-4D97-AF65-F5344CB8AC3E}">
        <p14:creationId xmlns:p14="http://schemas.microsoft.com/office/powerpoint/2010/main" val="89487819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DD53A-425A-4A4E-894E-7950B4292E71}"/>
              </a:ext>
            </a:extLst>
          </p:cNvPr>
          <p:cNvSpPr>
            <a:spLocks noGrp="1"/>
          </p:cNvSpPr>
          <p:nvPr>
            <p:ph type="body" idx="1"/>
            <p:custDataLst>
              <p:tags r:id="rId1"/>
            </p:custDataLst>
          </p:nvPr>
        </p:nvSpPr>
        <p:spPr>
          <a:xfrm>
            <a:off x="816182" y="1492391"/>
            <a:ext cx="9771997" cy="4654071"/>
          </a:xfrm>
        </p:spPr>
        <p:txBody>
          <a:bodyPr lIns="45719" tIns="45720" rIns="45719" bIns="45720" rtlCol="0" anchor="t">
            <a:normAutofit/>
          </a:bodyPr>
          <a:lstStyle/>
          <a:p>
            <a:pPr marL="0" indent="0" rtl="0">
              <a:buNone/>
            </a:pPr>
            <a:r>
              <a:rPr lang="fr" sz="2400" dirty="0"/>
              <a:t>Où se trouvent les points d’exposition potentiels les plus préoccupants dans le scénario ci-dessus ? D’après les dates d’apparition des symptômes et du voyage, où pensez-vous identifier des contacts à haut risque ?</a:t>
            </a:r>
            <a:endParaRPr lang="en-US" sz="2400" dirty="0"/>
          </a:p>
        </p:txBody>
      </p:sp>
      <p:sp>
        <p:nvSpPr>
          <p:cNvPr id="2" name="Espace réservé du texte 1">
            <a:extLst>
              <a:ext uri="{FF2B5EF4-FFF2-40B4-BE49-F238E27FC236}">
                <a16:creationId xmlns:a16="http://schemas.microsoft.com/office/drawing/2014/main" id="{68885989-7453-EE2E-044F-8C1E558E572F}"/>
              </a:ext>
            </a:extLst>
          </p:cNvPr>
          <p:cNvSpPr>
            <a:spLocks noGrp="1"/>
          </p:cNvSpPr>
          <p:nvPr>
            <p:ph type="body" sz="quarter" idx="21"/>
          </p:nvPr>
        </p:nvSpPr>
        <p:spPr/>
        <p:txBody>
          <a:bodyPr lIns="45719" tIns="45720" rIns="45719" bIns="45720" anchor="t">
            <a:normAutofit/>
          </a:bodyPr>
          <a:lstStyle/>
          <a:p>
            <a:pPr marL="0" indent="0">
              <a:buNone/>
            </a:pPr>
            <a:r>
              <a:rPr lang="fr" b="1" dirty="0">
                <a:solidFill>
                  <a:schemeClr val="bg1"/>
                </a:solidFill>
                <a:latin typeface="Source Sans Pro Regular"/>
                <a:cs typeface="Arial"/>
              </a:rPr>
              <a:t>Question 1</a:t>
            </a:r>
            <a:endParaRPr lang="fr-FR" dirty="0">
              <a:solidFill>
                <a:schemeClr val="bg1"/>
              </a:solidFill>
              <a:latin typeface="Source Sans Pro Regular"/>
            </a:endParaRPr>
          </a:p>
        </p:txBody>
      </p:sp>
      <p:grpSp>
        <p:nvGrpSpPr>
          <p:cNvPr id="33" name="Group 32">
            <a:extLst>
              <a:ext uri="{FF2B5EF4-FFF2-40B4-BE49-F238E27FC236}">
                <a16:creationId xmlns:a16="http://schemas.microsoft.com/office/drawing/2014/main" id="{57DEE259-238C-435A-8CAF-D801B6E26A64}"/>
              </a:ext>
            </a:extLst>
          </p:cNvPr>
          <p:cNvGrpSpPr/>
          <p:nvPr>
            <p:custDataLst>
              <p:tags r:id="rId2"/>
            </p:custDataLst>
          </p:nvPr>
        </p:nvGrpSpPr>
        <p:grpSpPr>
          <a:xfrm>
            <a:off x="1158239" y="3204005"/>
            <a:ext cx="3182112" cy="2538799"/>
            <a:chOff x="457199" y="2446405"/>
            <a:chExt cx="2651760" cy="2433165"/>
          </a:xfrm>
        </p:grpSpPr>
        <p:sp>
          <p:nvSpPr>
            <p:cNvPr id="26" name="Rectangle 25">
              <a:extLst>
                <a:ext uri="{FF2B5EF4-FFF2-40B4-BE49-F238E27FC236}">
                  <a16:creationId xmlns:a16="http://schemas.microsoft.com/office/drawing/2014/main" id="{D92A9C88-F8CC-4D94-A309-C661B87F0663}"/>
                </a:ext>
              </a:extLst>
            </p:cNvPr>
            <p:cNvSpPr/>
            <p:nvPr/>
          </p:nvSpPr>
          <p:spPr>
            <a:xfrm>
              <a:off x="457199" y="2446405"/>
              <a:ext cx="2651760" cy="2433165"/>
            </a:xfrm>
            <a:prstGeom prst="rect">
              <a:avLst/>
            </a:prstGeom>
            <a:solidFill>
              <a:srgbClr val="E6E6E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2160">
                <a:solidFill>
                  <a:prstClr val="white"/>
                </a:solidFill>
              </a:endParaRPr>
            </a:p>
          </p:txBody>
        </p:sp>
        <p:pic>
          <p:nvPicPr>
            <p:cNvPr id="18" name="Graphic 17" descr="Airplane">
              <a:extLst>
                <a:ext uri="{FF2B5EF4-FFF2-40B4-BE49-F238E27FC236}">
                  <a16:creationId xmlns:a16="http://schemas.microsoft.com/office/drawing/2014/main" id="{704C5BEE-E021-4821-B9B9-AB3678D486E0}"/>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371599" y="2467300"/>
              <a:ext cx="822960" cy="822960"/>
            </a:xfrm>
            <a:prstGeom prst="rect">
              <a:avLst/>
            </a:prstGeom>
          </p:spPr>
        </p:pic>
        <p:sp>
          <p:nvSpPr>
            <p:cNvPr id="23" name="TextBox 22">
              <a:extLst>
                <a:ext uri="{FF2B5EF4-FFF2-40B4-BE49-F238E27FC236}">
                  <a16:creationId xmlns:a16="http://schemas.microsoft.com/office/drawing/2014/main" id="{0C8406DE-C481-4B95-B8ED-27583970CD00}"/>
                </a:ext>
              </a:extLst>
            </p:cNvPr>
            <p:cNvSpPr txBox="1"/>
            <p:nvPr/>
          </p:nvSpPr>
          <p:spPr>
            <a:xfrm>
              <a:off x="1084496" y="3232069"/>
              <a:ext cx="1397167" cy="292388"/>
            </a:xfrm>
            <a:prstGeom prst="rect">
              <a:avLst/>
            </a:prstGeom>
            <a:noFill/>
          </p:spPr>
          <p:txBody>
            <a:bodyPr wrap="square" rtlCol="0">
              <a:spAutoFit/>
            </a:bodyPr>
            <a:lstStyle/>
            <a:p>
              <a:pPr algn="ctr" rtl="0"/>
              <a:r>
                <a:rPr lang="fr" sz="1680">
                  <a:solidFill>
                    <a:prstClr val="black"/>
                  </a:solidFill>
                </a:rPr>
                <a:t>AVION</a:t>
              </a:r>
            </a:p>
          </p:txBody>
        </p:sp>
      </p:grpSp>
      <p:grpSp>
        <p:nvGrpSpPr>
          <p:cNvPr id="34" name="Group 33">
            <a:extLst>
              <a:ext uri="{FF2B5EF4-FFF2-40B4-BE49-F238E27FC236}">
                <a16:creationId xmlns:a16="http://schemas.microsoft.com/office/drawing/2014/main" id="{8DDA635F-DD74-4CCF-84A4-F7675CBDB6AB}"/>
              </a:ext>
            </a:extLst>
          </p:cNvPr>
          <p:cNvGrpSpPr/>
          <p:nvPr>
            <p:custDataLst>
              <p:tags r:id="rId3"/>
            </p:custDataLst>
          </p:nvPr>
        </p:nvGrpSpPr>
        <p:grpSpPr>
          <a:xfrm>
            <a:off x="4400201" y="3204005"/>
            <a:ext cx="3182112" cy="2538799"/>
            <a:chOff x="3158834" y="2446405"/>
            <a:chExt cx="2651760" cy="2433165"/>
          </a:xfrm>
        </p:grpSpPr>
        <p:sp>
          <p:nvSpPr>
            <p:cNvPr id="28" name="Rectangle 27">
              <a:extLst>
                <a:ext uri="{FF2B5EF4-FFF2-40B4-BE49-F238E27FC236}">
                  <a16:creationId xmlns:a16="http://schemas.microsoft.com/office/drawing/2014/main" id="{170C9252-0586-4BFF-86AE-E69E020D0083}"/>
                </a:ext>
              </a:extLst>
            </p:cNvPr>
            <p:cNvSpPr/>
            <p:nvPr/>
          </p:nvSpPr>
          <p:spPr>
            <a:xfrm>
              <a:off x="3158834" y="2446405"/>
              <a:ext cx="2651760" cy="2433165"/>
            </a:xfrm>
            <a:prstGeom prst="rect">
              <a:avLst/>
            </a:prstGeom>
            <a:solidFill>
              <a:srgbClr val="E6E6E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2160">
                <a:solidFill>
                  <a:prstClr val="white"/>
                </a:solidFill>
              </a:endParaRPr>
            </a:p>
          </p:txBody>
        </p:sp>
        <p:pic>
          <p:nvPicPr>
            <p:cNvPr id="20" name="Picture 19">
              <a:extLst>
                <a:ext uri="{FF2B5EF4-FFF2-40B4-BE49-F238E27FC236}">
                  <a16:creationId xmlns:a16="http://schemas.microsoft.com/office/drawing/2014/main" id="{78D7C395-6910-430A-B1DF-77877C452A14}"/>
                </a:ext>
              </a:extLst>
            </p:cNvPr>
            <p:cNvPicPr>
              <a:picLocks noChangeAspect="1"/>
            </p:cNvPicPr>
            <p:nvPr/>
          </p:nvPicPr>
          <p:blipFill>
            <a:blip r:embed="rId9" cstate="print">
              <a:biLevel thresh="75000"/>
              <a:extLst>
                <a:ext uri="{BEBA8EAE-BF5A-486C-A8C5-ECC9F3942E4B}">
                  <a14:imgProps xmlns:a14="http://schemas.microsoft.com/office/drawing/2010/main">
                    <a14:imgLayer r:embed="rId10">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4074194" y="2493199"/>
              <a:ext cx="757264" cy="757264"/>
            </a:xfrm>
            <a:prstGeom prst="rect">
              <a:avLst/>
            </a:prstGeom>
          </p:spPr>
        </p:pic>
        <p:sp>
          <p:nvSpPr>
            <p:cNvPr id="24" name="TextBox 23">
              <a:extLst>
                <a:ext uri="{FF2B5EF4-FFF2-40B4-BE49-F238E27FC236}">
                  <a16:creationId xmlns:a16="http://schemas.microsoft.com/office/drawing/2014/main" id="{CE9A9352-2B2A-43D5-802C-CC8F2431A443}"/>
                </a:ext>
              </a:extLst>
            </p:cNvPr>
            <p:cNvSpPr txBox="1"/>
            <p:nvPr/>
          </p:nvSpPr>
          <p:spPr>
            <a:xfrm>
              <a:off x="3786131" y="3232069"/>
              <a:ext cx="1397167" cy="292388"/>
            </a:xfrm>
            <a:prstGeom prst="rect">
              <a:avLst/>
            </a:prstGeom>
            <a:noFill/>
          </p:spPr>
          <p:txBody>
            <a:bodyPr wrap="square" rtlCol="0">
              <a:spAutoFit/>
            </a:bodyPr>
            <a:lstStyle/>
            <a:p>
              <a:pPr algn="ctr" rtl="0"/>
              <a:r>
                <a:rPr lang="fr" sz="1680">
                  <a:solidFill>
                    <a:prstClr val="black"/>
                  </a:solidFill>
                </a:rPr>
                <a:t>TRAVAIL</a:t>
              </a:r>
            </a:p>
          </p:txBody>
        </p:sp>
      </p:grpSp>
      <p:grpSp>
        <p:nvGrpSpPr>
          <p:cNvPr id="35" name="Group 34">
            <a:extLst>
              <a:ext uri="{FF2B5EF4-FFF2-40B4-BE49-F238E27FC236}">
                <a16:creationId xmlns:a16="http://schemas.microsoft.com/office/drawing/2014/main" id="{307B1397-9DFC-4A6B-BE99-42ACFC963AA2}"/>
              </a:ext>
            </a:extLst>
          </p:cNvPr>
          <p:cNvGrpSpPr/>
          <p:nvPr>
            <p:custDataLst>
              <p:tags r:id="rId4"/>
            </p:custDataLst>
          </p:nvPr>
        </p:nvGrpSpPr>
        <p:grpSpPr>
          <a:xfrm>
            <a:off x="7642163" y="3124200"/>
            <a:ext cx="3182112" cy="2606312"/>
            <a:chOff x="5860469" y="2379902"/>
            <a:chExt cx="2651760" cy="2499668"/>
          </a:xfrm>
        </p:grpSpPr>
        <p:sp>
          <p:nvSpPr>
            <p:cNvPr id="27" name="Rectangle 26">
              <a:extLst>
                <a:ext uri="{FF2B5EF4-FFF2-40B4-BE49-F238E27FC236}">
                  <a16:creationId xmlns:a16="http://schemas.microsoft.com/office/drawing/2014/main" id="{7B5942B8-6E54-4DF4-BB06-51CA37103562}"/>
                </a:ext>
              </a:extLst>
            </p:cNvPr>
            <p:cNvSpPr/>
            <p:nvPr/>
          </p:nvSpPr>
          <p:spPr>
            <a:xfrm>
              <a:off x="5860469" y="2446405"/>
              <a:ext cx="2651760" cy="2433165"/>
            </a:xfrm>
            <a:prstGeom prst="rect">
              <a:avLst/>
            </a:prstGeom>
            <a:solidFill>
              <a:srgbClr val="E6E6E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2160">
                <a:solidFill>
                  <a:prstClr val="white"/>
                </a:solidFill>
              </a:endParaRPr>
            </a:p>
          </p:txBody>
        </p:sp>
        <p:pic>
          <p:nvPicPr>
            <p:cNvPr id="22" name="Graphic 21" descr="House">
              <a:extLst>
                <a:ext uri="{FF2B5EF4-FFF2-40B4-BE49-F238E27FC236}">
                  <a16:creationId xmlns:a16="http://schemas.microsoft.com/office/drawing/2014/main" id="{B6F53B9B-83FD-46B4-B3E9-5CB9BEF480A9}"/>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722857" y="2379902"/>
              <a:ext cx="926984" cy="926984"/>
            </a:xfrm>
            <a:prstGeom prst="rect">
              <a:avLst/>
            </a:prstGeom>
          </p:spPr>
        </p:pic>
        <p:sp>
          <p:nvSpPr>
            <p:cNvPr id="25" name="TextBox 24">
              <a:extLst>
                <a:ext uri="{FF2B5EF4-FFF2-40B4-BE49-F238E27FC236}">
                  <a16:creationId xmlns:a16="http://schemas.microsoft.com/office/drawing/2014/main" id="{57CDB722-0358-43C1-A7F7-60FE8F830186}"/>
                </a:ext>
              </a:extLst>
            </p:cNvPr>
            <p:cNvSpPr txBox="1"/>
            <p:nvPr/>
          </p:nvSpPr>
          <p:spPr>
            <a:xfrm>
              <a:off x="6487766" y="3232069"/>
              <a:ext cx="1397167" cy="292387"/>
            </a:xfrm>
            <a:prstGeom prst="rect">
              <a:avLst/>
            </a:prstGeom>
            <a:noFill/>
          </p:spPr>
          <p:txBody>
            <a:bodyPr wrap="square" rtlCol="0">
              <a:spAutoFit/>
            </a:bodyPr>
            <a:lstStyle/>
            <a:p>
              <a:pPr algn="ctr" rtl="0"/>
              <a:r>
                <a:rPr lang="fr" sz="1680">
                  <a:solidFill>
                    <a:prstClr val="black"/>
                  </a:solidFill>
                </a:rPr>
                <a:t>DOMICILE</a:t>
              </a:r>
            </a:p>
          </p:txBody>
        </p:sp>
      </p:grpSp>
      <p:sp>
        <p:nvSpPr>
          <p:cNvPr id="21" name="Title 1">
            <a:extLst>
              <a:ext uri="{FF2B5EF4-FFF2-40B4-BE49-F238E27FC236}">
                <a16:creationId xmlns:a16="http://schemas.microsoft.com/office/drawing/2014/main" id="{6C548A24-8BCE-4049-8463-7D28C2B75E15}"/>
              </a:ext>
            </a:extLst>
          </p:cNvPr>
          <p:cNvSpPr txBox="1">
            <a:spLocks/>
          </p:cNvSpPr>
          <p:nvPr>
            <p:custDataLst>
              <p:tags r:id="rId5"/>
            </p:custDataLst>
          </p:nvPr>
        </p:nvSpPr>
        <p:spPr>
          <a:xfrm>
            <a:off x="184688" y="822161"/>
            <a:ext cx="9982200" cy="430887"/>
          </a:xfrm>
          <a:prstGeom prst="rect">
            <a:avLst/>
          </a:prstGeom>
        </p:spPr>
        <p:txBody>
          <a:bodyPr wrap="square" lIns="0" tIns="0" rIns="0" bIns="0" rtlCol="0" anchor="t">
            <a:spAutoFit/>
          </a:bodyPr>
          <a:lstStyle>
            <a:lvl1pPr>
              <a:defRPr sz="3200" b="1" i="0">
                <a:solidFill>
                  <a:srgbClr val="0092CC"/>
                </a:solidFill>
                <a:latin typeface="Times New Roman"/>
                <a:ea typeface="+mj-ea"/>
                <a:cs typeface="Times New Roman"/>
              </a:defRPr>
            </a:lvl1pPr>
          </a:lstStyle>
          <a:p>
            <a:pPr rtl="0"/>
            <a:r>
              <a:rPr lang="fr" sz="2800" dirty="0">
                <a:solidFill>
                  <a:srgbClr val="C00000"/>
                </a:solidFill>
                <a:latin typeface="Source Sans Pro Bold"/>
                <a:ea typeface="Source Sans Pro Bold"/>
                <a:sym typeface="Source Sans Pro Bold"/>
              </a:rPr>
              <a:t> Étape 2 : suivi des contacts</a:t>
            </a:r>
          </a:p>
        </p:txBody>
      </p:sp>
    </p:spTree>
    <p:extLst>
      <p:ext uri="{BB962C8B-B14F-4D97-AF65-F5344CB8AC3E}">
        <p14:creationId xmlns:p14="http://schemas.microsoft.com/office/powerpoint/2010/main" val="412237783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9" name="Title 1"/>
          <p:cNvSpPr txBox="1"/>
          <p:nvPr/>
        </p:nvSpPr>
        <p:spPr>
          <a:xfrm>
            <a:off x="260655" y="713437"/>
            <a:ext cx="9982201" cy="4308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t">
            <a:spAutoFit/>
          </a:bodyPr>
          <a:lstStyle>
            <a:lvl1pPr>
              <a:defRPr sz="2800">
                <a:solidFill>
                  <a:srgbClr val="C00000"/>
                </a:solidFill>
                <a:latin typeface="Source Sans Pro Bold"/>
                <a:ea typeface="Source Sans Pro Bold"/>
                <a:cs typeface="Source Sans Pro Bold"/>
                <a:sym typeface="Source Sans Pro Bold"/>
              </a:defRPr>
            </a:lvl1pPr>
          </a:lstStyle>
          <a:p>
            <a:r>
              <a:rPr lang="fr" b="1" dirty="0"/>
              <a:t>Étape 2 : suivi des contacts</a:t>
            </a:r>
            <a:endParaRPr b="1" dirty="0"/>
          </a:p>
        </p:txBody>
      </p:sp>
      <p:sp>
        <p:nvSpPr>
          <p:cNvPr id="2" name="Text Placeholder 8">
            <a:extLst>
              <a:ext uri="{FF2B5EF4-FFF2-40B4-BE49-F238E27FC236}">
                <a16:creationId xmlns:a16="http://schemas.microsoft.com/office/drawing/2014/main" id="{3DAE94C1-65B7-9B3E-3D4B-252C9644C00A}"/>
              </a:ext>
            </a:extLst>
          </p:cNvPr>
          <p:cNvSpPr txBox="1">
            <a:spLocks noGrp="1"/>
          </p:cNvSpPr>
          <p:nvPr>
            <p:ph type="body" sz="quarter" idx="1"/>
          </p:nvPr>
        </p:nvSpPr>
        <p:spPr>
          <a:xfrm>
            <a:off x="198119" y="62202"/>
            <a:ext cx="4791131" cy="576264"/>
          </a:xfrm>
          <a:prstGeom prst="rect">
            <a:avLst/>
          </a:prstGeom>
        </p:spPr>
        <p:txBody>
          <a:bodyPr lIns="45719" tIns="45720" rIns="45719" bIns="45720" anchor="t">
            <a:normAutofit/>
          </a:bodyPr>
          <a:lstStyle>
            <a:lvl1pPr marL="0" indent="0" defTabSz="277749">
              <a:spcBef>
                <a:spcPts val="200"/>
              </a:spcBef>
              <a:buSzTx/>
              <a:buNone/>
              <a:defRPr sz="3072">
                <a:solidFill>
                  <a:srgbClr val="FFFFFF"/>
                </a:solidFill>
                <a:latin typeface="Source Sans Pro Bold"/>
                <a:ea typeface="Source Sans Pro Bold"/>
                <a:cs typeface="Source Sans Pro Bold"/>
                <a:sym typeface="Source Sans Pro Bold"/>
              </a:defRPr>
            </a:lvl1pPr>
          </a:lstStyle>
          <a:p>
            <a:r>
              <a:rPr lang="hu-HU" sz="3200" b="1" dirty="0" err="1"/>
              <a:t>Réponse</a:t>
            </a:r>
            <a:r>
              <a:rPr lang="hu-HU" sz="3200" b="1" dirty="0"/>
              <a:t> à la </a:t>
            </a:r>
            <a:r>
              <a:rPr lang="hu-HU" sz="3200" b="1" dirty="0" err="1"/>
              <a:t>question</a:t>
            </a:r>
            <a:r>
              <a:rPr lang="hu-HU" sz="3200" b="1" dirty="0"/>
              <a:t> 1</a:t>
            </a:r>
            <a:endParaRPr sz="3200" b="1" dirty="0"/>
          </a:p>
        </p:txBody>
      </p:sp>
      <p:grpSp>
        <p:nvGrpSpPr>
          <p:cNvPr id="3" name="Group 32">
            <a:extLst>
              <a:ext uri="{FF2B5EF4-FFF2-40B4-BE49-F238E27FC236}">
                <a16:creationId xmlns:a16="http://schemas.microsoft.com/office/drawing/2014/main" id="{5C9D6416-184C-C5D0-68AD-CF449637A06B}"/>
              </a:ext>
            </a:extLst>
          </p:cNvPr>
          <p:cNvGrpSpPr/>
          <p:nvPr/>
        </p:nvGrpSpPr>
        <p:grpSpPr>
          <a:xfrm>
            <a:off x="1158239" y="2564908"/>
            <a:ext cx="3182112" cy="2919798"/>
            <a:chOff x="1158239" y="2564908"/>
            <a:chExt cx="2651760" cy="2433165"/>
          </a:xfrm>
        </p:grpSpPr>
        <p:sp>
          <p:nvSpPr>
            <p:cNvPr id="15" name="Rectangle 14">
              <a:extLst>
                <a:ext uri="{FF2B5EF4-FFF2-40B4-BE49-F238E27FC236}">
                  <a16:creationId xmlns:a16="http://schemas.microsoft.com/office/drawing/2014/main" id="{ADCDC6A5-4BB7-8EB2-D77F-0A126294A49F}"/>
                </a:ext>
              </a:extLst>
            </p:cNvPr>
            <p:cNvSpPr/>
            <p:nvPr/>
          </p:nvSpPr>
          <p:spPr>
            <a:xfrm>
              <a:off x="1158239" y="2564908"/>
              <a:ext cx="2651760" cy="2433165"/>
            </a:xfrm>
            <a:prstGeom prst="rect">
              <a:avLst/>
            </a:prstGeom>
            <a:solidFill>
              <a:srgbClr val="E6E6E6"/>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rtl="0">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endParaRPr lang="en-US" sz="2150">
                <a:solidFill>
                  <a:prstClr val="white"/>
                </a:solidFill>
                <a:cs typeface="Calibri"/>
              </a:endParaRPr>
            </a:p>
          </p:txBody>
        </p:sp>
        <p:pic>
          <p:nvPicPr>
            <p:cNvPr id="16" name="Graphic 17" descr="Airplane">
              <a:extLst>
                <a:ext uri="{FF2B5EF4-FFF2-40B4-BE49-F238E27FC236}">
                  <a16:creationId xmlns:a16="http://schemas.microsoft.com/office/drawing/2014/main" id="{8E3E2322-D6A6-3BF7-6F4A-D6A7A173892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061667" y="2574831"/>
              <a:ext cx="833932" cy="833932"/>
            </a:xfrm>
            <a:prstGeom prst="rect">
              <a:avLst/>
            </a:prstGeom>
          </p:spPr>
        </p:pic>
        <p:sp>
          <p:nvSpPr>
            <p:cNvPr id="17" name="TextBox 22">
              <a:extLst>
                <a:ext uri="{FF2B5EF4-FFF2-40B4-BE49-F238E27FC236}">
                  <a16:creationId xmlns:a16="http://schemas.microsoft.com/office/drawing/2014/main" id="{5E3C69DA-3589-B99E-49F3-3C62ADE557C3}"/>
                </a:ext>
              </a:extLst>
            </p:cNvPr>
            <p:cNvSpPr txBox="1"/>
            <p:nvPr/>
          </p:nvSpPr>
          <p:spPr>
            <a:xfrm>
              <a:off x="1785536" y="3350572"/>
              <a:ext cx="1397167" cy="292388"/>
            </a:xfrm>
            <a:prstGeom prst="rect">
              <a:avLst/>
            </a:prstGeom>
            <a:noFill/>
          </p:spPr>
          <p:txBody>
            <a:bodyPr wrap="square" lIns="91440" tIns="45720" rIns="91440" bIns="45720" rtlCol="0" anchor="t">
              <a:spAutoFit/>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fr" sz="1650">
                  <a:solidFill>
                    <a:prstClr val="black"/>
                  </a:solidFill>
                </a:rPr>
                <a:t>AVION</a:t>
              </a:r>
              <a:endParaRPr lang="en-US" sz="1650">
                <a:solidFill>
                  <a:prstClr val="black"/>
                </a:solidFill>
                <a:cs typeface="Calibri"/>
              </a:endParaRPr>
            </a:p>
          </p:txBody>
        </p:sp>
      </p:grpSp>
      <p:grpSp>
        <p:nvGrpSpPr>
          <p:cNvPr id="4" name="Group 33">
            <a:extLst>
              <a:ext uri="{FF2B5EF4-FFF2-40B4-BE49-F238E27FC236}">
                <a16:creationId xmlns:a16="http://schemas.microsoft.com/office/drawing/2014/main" id="{88A0083E-0336-61DF-FF92-2AF2E3491DB9}"/>
              </a:ext>
            </a:extLst>
          </p:cNvPr>
          <p:cNvGrpSpPr/>
          <p:nvPr/>
        </p:nvGrpSpPr>
        <p:grpSpPr>
          <a:xfrm>
            <a:off x="4400201" y="2564908"/>
            <a:ext cx="3182112" cy="2919798"/>
            <a:chOff x="4400201" y="2564908"/>
            <a:chExt cx="2651760" cy="2433165"/>
          </a:xfrm>
        </p:grpSpPr>
        <p:sp>
          <p:nvSpPr>
            <p:cNvPr id="12" name="Rectangle 11">
              <a:extLst>
                <a:ext uri="{FF2B5EF4-FFF2-40B4-BE49-F238E27FC236}">
                  <a16:creationId xmlns:a16="http://schemas.microsoft.com/office/drawing/2014/main" id="{EE0761C5-492B-CE1A-4FD1-63EC5AEFC6B1}"/>
                </a:ext>
              </a:extLst>
            </p:cNvPr>
            <p:cNvSpPr/>
            <p:nvPr/>
          </p:nvSpPr>
          <p:spPr>
            <a:xfrm>
              <a:off x="4400201" y="2564908"/>
              <a:ext cx="2651760" cy="2433165"/>
            </a:xfrm>
            <a:prstGeom prst="rect">
              <a:avLst/>
            </a:prstGeom>
            <a:solidFill>
              <a:srgbClr val="E6E6E6"/>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rtl="0">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endParaRPr lang="en-US" sz="2150">
                <a:solidFill>
                  <a:prstClr val="white"/>
                </a:solidFill>
                <a:cs typeface="Calibri"/>
              </a:endParaRPr>
            </a:p>
          </p:txBody>
        </p:sp>
        <p:pic>
          <p:nvPicPr>
            <p:cNvPr id="13" name="Picture 19">
              <a:extLst>
                <a:ext uri="{FF2B5EF4-FFF2-40B4-BE49-F238E27FC236}">
                  <a16:creationId xmlns:a16="http://schemas.microsoft.com/office/drawing/2014/main" id="{7BC372E8-A844-B134-8406-ED1FF6586FA9}"/>
                </a:ext>
              </a:extLst>
            </p:cNvPr>
            <p:cNvPicPr>
              <a:picLocks noChangeAspect="1"/>
            </p:cNvPicPr>
            <p:nvPr/>
          </p:nvPicPr>
          <p:blipFill>
            <a:blip r:embed="rId4" cstate="print">
              <a:biLevel thresh="75000"/>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314601" y="2610742"/>
              <a:ext cx="758224" cy="758224"/>
            </a:xfrm>
            <a:prstGeom prst="rect">
              <a:avLst/>
            </a:prstGeom>
          </p:spPr>
        </p:pic>
        <p:sp>
          <p:nvSpPr>
            <p:cNvPr id="14" name="TextBox 23">
              <a:extLst>
                <a:ext uri="{FF2B5EF4-FFF2-40B4-BE49-F238E27FC236}">
                  <a16:creationId xmlns:a16="http://schemas.microsoft.com/office/drawing/2014/main" id="{0BAC1010-FD97-2B93-8611-F237B9A81932}"/>
                </a:ext>
              </a:extLst>
            </p:cNvPr>
            <p:cNvSpPr txBox="1"/>
            <p:nvPr/>
          </p:nvSpPr>
          <p:spPr>
            <a:xfrm>
              <a:off x="5027498" y="3350572"/>
              <a:ext cx="1397167" cy="292388"/>
            </a:xfrm>
            <a:prstGeom prst="rect">
              <a:avLst/>
            </a:prstGeom>
            <a:noFill/>
          </p:spPr>
          <p:txBody>
            <a:bodyPr wrap="square" lIns="91440" tIns="45720" rIns="91440" bIns="45720" rtlCol="0" anchor="t">
              <a:spAutoFit/>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fr" sz="1650">
                  <a:solidFill>
                    <a:prstClr val="black"/>
                  </a:solidFill>
                </a:rPr>
                <a:t>TRAVAIL</a:t>
              </a:r>
              <a:endParaRPr lang="en-US" sz="1650">
                <a:solidFill>
                  <a:prstClr val="black"/>
                </a:solidFill>
                <a:cs typeface="Calibri"/>
              </a:endParaRPr>
            </a:p>
          </p:txBody>
        </p:sp>
      </p:grpSp>
      <p:grpSp>
        <p:nvGrpSpPr>
          <p:cNvPr id="5" name="Group 34">
            <a:extLst>
              <a:ext uri="{FF2B5EF4-FFF2-40B4-BE49-F238E27FC236}">
                <a16:creationId xmlns:a16="http://schemas.microsoft.com/office/drawing/2014/main" id="{100CC972-CDDE-41A8-20AD-EA27D71CCADC}"/>
              </a:ext>
            </a:extLst>
          </p:cNvPr>
          <p:cNvGrpSpPr/>
          <p:nvPr/>
        </p:nvGrpSpPr>
        <p:grpSpPr>
          <a:xfrm>
            <a:off x="7642163" y="2472813"/>
            <a:ext cx="3182112" cy="2999602"/>
            <a:chOff x="7642163" y="2472813"/>
            <a:chExt cx="2651760" cy="2499668"/>
          </a:xfrm>
        </p:grpSpPr>
        <p:sp>
          <p:nvSpPr>
            <p:cNvPr id="9" name="Rectangle 8">
              <a:extLst>
                <a:ext uri="{FF2B5EF4-FFF2-40B4-BE49-F238E27FC236}">
                  <a16:creationId xmlns:a16="http://schemas.microsoft.com/office/drawing/2014/main" id="{FB65784C-FA1B-045B-65F4-97DC0D580419}"/>
                </a:ext>
              </a:extLst>
            </p:cNvPr>
            <p:cNvSpPr/>
            <p:nvPr/>
          </p:nvSpPr>
          <p:spPr>
            <a:xfrm>
              <a:off x="7642163" y="2539316"/>
              <a:ext cx="2651760" cy="2433165"/>
            </a:xfrm>
            <a:prstGeom prst="rect">
              <a:avLst/>
            </a:prstGeom>
            <a:solidFill>
              <a:srgbClr val="E6E6E6"/>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rtl="0">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endParaRPr lang="en-US" sz="2150">
                <a:solidFill>
                  <a:prstClr val="white"/>
                </a:solidFill>
                <a:cs typeface="Calibri"/>
              </a:endParaRPr>
            </a:p>
          </p:txBody>
        </p:sp>
        <p:pic>
          <p:nvPicPr>
            <p:cNvPr id="10" name="Graphic 21" descr="House">
              <a:extLst>
                <a:ext uri="{FF2B5EF4-FFF2-40B4-BE49-F238E27FC236}">
                  <a16:creationId xmlns:a16="http://schemas.microsoft.com/office/drawing/2014/main" id="{BBACDC92-3A8B-070E-D760-7B3AE5A6447B}"/>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504551" y="2472813"/>
              <a:ext cx="926984" cy="926984"/>
            </a:xfrm>
            <a:prstGeom prst="rect">
              <a:avLst/>
            </a:prstGeom>
          </p:spPr>
        </p:pic>
        <p:sp>
          <p:nvSpPr>
            <p:cNvPr id="11" name="TextBox 24">
              <a:extLst>
                <a:ext uri="{FF2B5EF4-FFF2-40B4-BE49-F238E27FC236}">
                  <a16:creationId xmlns:a16="http://schemas.microsoft.com/office/drawing/2014/main" id="{5A634419-0D93-3073-F1A5-30E94CF2558A}"/>
                </a:ext>
              </a:extLst>
            </p:cNvPr>
            <p:cNvSpPr txBox="1"/>
            <p:nvPr/>
          </p:nvSpPr>
          <p:spPr>
            <a:xfrm>
              <a:off x="8269460" y="3324980"/>
              <a:ext cx="1397167" cy="292387"/>
            </a:xfrm>
            <a:prstGeom prst="rect">
              <a:avLst/>
            </a:prstGeom>
            <a:noFill/>
          </p:spPr>
          <p:txBody>
            <a:bodyPr wrap="square" lIns="91440" tIns="45720" rIns="91440" bIns="45720" rtlCol="0" anchor="t">
              <a:spAutoFit/>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fr" sz="1650">
                  <a:solidFill>
                    <a:prstClr val="black"/>
                  </a:solidFill>
                </a:rPr>
                <a:t>DOMICILE</a:t>
              </a:r>
              <a:endParaRPr lang="en-US" sz="1650">
                <a:solidFill>
                  <a:prstClr val="black"/>
                </a:solidFill>
                <a:cs typeface="Calibri"/>
              </a:endParaRPr>
            </a:p>
          </p:txBody>
        </p:sp>
      </p:grpSp>
      <p:sp>
        <p:nvSpPr>
          <p:cNvPr id="6" name="Title 1">
            <a:extLst>
              <a:ext uri="{FF2B5EF4-FFF2-40B4-BE49-F238E27FC236}">
                <a16:creationId xmlns:a16="http://schemas.microsoft.com/office/drawing/2014/main" id="{A08BD75B-3BA4-2EA7-C3F7-1E62DC3718D4}"/>
              </a:ext>
            </a:extLst>
          </p:cNvPr>
          <p:cNvSpPr txBox="1">
            <a:spLocks/>
          </p:cNvSpPr>
          <p:nvPr/>
        </p:nvSpPr>
        <p:spPr bwMode="auto">
          <a:xfrm>
            <a:off x="1158239" y="3928697"/>
            <a:ext cx="3182112" cy="1607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74" tIns="50936" rIns="101874" bIns="50936" numCol="1" rtlCol="0" anchor="t" anchorCtr="0" compatLnSpc="1">
            <a:prstTxWarp prst="textNoShape">
              <a:avLst/>
            </a:prstTxWarp>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09220" indent="-219075" algn="l" rtl="0">
              <a:buFont typeface="Arial" panose="020B0604020202020204" pitchFamily="34" charset="0"/>
              <a:buChar char="•"/>
            </a:pPr>
            <a:r>
              <a:rPr lang="fr" sz="1900">
                <a:solidFill>
                  <a:srgbClr val="10253F"/>
                </a:solidFill>
                <a:latin typeface="Arial"/>
                <a:cs typeface="Arial"/>
              </a:rPr>
              <a:t>2 contacts identifiés et contactés.</a:t>
            </a:r>
            <a:endParaRPr lang="fr-FR" sz="1900">
              <a:latin typeface="Arial"/>
              <a:cs typeface="Arial"/>
            </a:endParaRPr>
          </a:p>
          <a:p>
            <a:pPr marL="109220" indent="-219075" algn="l" rtl="0">
              <a:buFont typeface="Arial" panose="020B0604020202020204" pitchFamily="34" charset="0"/>
              <a:buChar char="•"/>
            </a:pPr>
            <a:r>
              <a:rPr lang="fr" sz="1900">
                <a:solidFill>
                  <a:srgbClr val="10253F"/>
                </a:solidFill>
                <a:latin typeface="Arial"/>
                <a:cs typeface="Arial"/>
              </a:rPr>
              <a:t>1 contact à haut risque assis dans la même rangée que la patiente.</a:t>
            </a:r>
          </a:p>
        </p:txBody>
      </p:sp>
      <p:sp>
        <p:nvSpPr>
          <p:cNvPr id="7" name="Title 1">
            <a:extLst>
              <a:ext uri="{FF2B5EF4-FFF2-40B4-BE49-F238E27FC236}">
                <a16:creationId xmlns:a16="http://schemas.microsoft.com/office/drawing/2014/main" id="{60E0FA34-5A90-6907-B55B-4531F57F84D2}"/>
              </a:ext>
            </a:extLst>
          </p:cNvPr>
          <p:cNvSpPr txBox="1">
            <a:spLocks/>
          </p:cNvSpPr>
          <p:nvPr/>
        </p:nvSpPr>
        <p:spPr bwMode="auto">
          <a:xfrm>
            <a:off x="4400202" y="3877037"/>
            <a:ext cx="3182112" cy="1607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74" tIns="50936" rIns="101874" bIns="50936" numCol="1" rtlCol="0" anchor="t" anchorCtr="0" compatLnSpc="1">
            <a:prstTxWarp prst="textNoShape">
              <a:avLst/>
            </a:prstTxWarp>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09220" indent="-219075" algn="l" rtl="0">
              <a:buFont typeface="Arial" panose="020B0604020202020204" pitchFamily="34" charset="0"/>
              <a:buChar char="•"/>
            </a:pPr>
            <a:r>
              <a:rPr lang="fr" sz="1900">
                <a:solidFill>
                  <a:srgbClr val="10253F"/>
                </a:solidFill>
                <a:latin typeface="Arial"/>
                <a:cs typeface="Arial"/>
              </a:rPr>
              <a:t>5 contacts ayant participé à la réunion et travaillant au même étage.  </a:t>
            </a:r>
          </a:p>
          <a:p>
            <a:pPr marL="109220" indent="-219075" algn="l" rtl="0">
              <a:buFont typeface="Arial" panose="020B0604020202020204" pitchFamily="34" charset="0"/>
              <a:buChar char="•"/>
            </a:pPr>
            <a:r>
              <a:rPr lang="fr" sz="1900">
                <a:solidFill>
                  <a:srgbClr val="10253F"/>
                </a:solidFill>
                <a:latin typeface="Arial"/>
                <a:cs typeface="Arial"/>
              </a:rPr>
              <a:t>Le chauffeur.</a:t>
            </a:r>
            <a:endParaRPr lang="en-US" sz="1900" dirty="0">
              <a:solidFill>
                <a:srgbClr val="10253F"/>
              </a:solidFill>
            </a:endParaRPr>
          </a:p>
        </p:txBody>
      </p:sp>
      <p:sp>
        <p:nvSpPr>
          <p:cNvPr id="8" name="Title 1">
            <a:extLst>
              <a:ext uri="{FF2B5EF4-FFF2-40B4-BE49-F238E27FC236}">
                <a16:creationId xmlns:a16="http://schemas.microsoft.com/office/drawing/2014/main" id="{EB423439-6D33-BAA2-38D8-6C9AF5D751C2}"/>
              </a:ext>
            </a:extLst>
          </p:cNvPr>
          <p:cNvSpPr txBox="1">
            <a:spLocks/>
          </p:cNvSpPr>
          <p:nvPr/>
        </p:nvSpPr>
        <p:spPr bwMode="auto">
          <a:xfrm>
            <a:off x="7642162" y="3877036"/>
            <a:ext cx="3182112" cy="1607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74" tIns="50936" rIns="101874" bIns="50936" numCol="1" rtlCol="0" anchor="t" anchorCtr="0" compatLnSpc="1">
            <a:prstTxWarp prst="textNoShape">
              <a:avLst/>
            </a:prstTxWarp>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09220" indent="-219075" algn="l" rtl="0">
              <a:buFont typeface="Arial" panose="020B0604020202020204" pitchFamily="34" charset="0"/>
              <a:buChar char="•"/>
            </a:pPr>
            <a:r>
              <a:rPr lang="fr" sz="1900">
                <a:solidFill>
                  <a:srgbClr val="10253F"/>
                </a:solidFill>
                <a:latin typeface="Arial"/>
                <a:cs typeface="Arial"/>
              </a:rPr>
              <a:t>La patiente est mariée et sans enfant. </a:t>
            </a:r>
            <a:endParaRPr lang="fr-FR" dirty="0"/>
          </a:p>
          <a:p>
            <a:pPr marL="109220" indent="-219075" algn="l" rtl="0">
              <a:buFont typeface="Arial" panose="020B0604020202020204" pitchFamily="34" charset="0"/>
              <a:buChar char="•"/>
            </a:pPr>
            <a:r>
              <a:rPr lang="fr" sz="1900">
                <a:solidFill>
                  <a:srgbClr val="10253F"/>
                </a:solidFill>
                <a:latin typeface="Arial"/>
                <a:cs typeface="Arial"/>
              </a:rPr>
              <a:t>Son mari est répertorié comme contact à haut risque.  </a:t>
            </a:r>
            <a:endParaRPr lang="en-US" sz="1900" dirty="0">
              <a:solidFill>
                <a:srgbClr val="10253F"/>
              </a:solidFill>
            </a:endParaRPr>
          </a:p>
        </p:txBody>
      </p:sp>
    </p:spTree>
    <p:extLst>
      <p:ext uri="{BB962C8B-B14F-4D97-AF65-F5344CB8AC3E}">
        <p14:creationId xmlns:p14="http://schemas.microsoft.com/office/powerpoint/2010/main" val="3455795886"/>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Google Shape;307;p8"/>
          <p:cNvSpPr txBox="1">
            <a:spLocks noGrp="1"/>
          </p:cNvSpPr>
          <p:nvPr>
            <p:ph type="title"/>
          </p:nvPr>
        </p:nvSpPr>
        <p:spPr>
          <a:xfrm>
            <a:off x="388937" y="691563"/>
            <a:ext cx="3264195" cy="754663"/>
          </a:xfrm>
          <a:prstGeom prst="rect">
            <a:avLst/>
          </a:prstGeom>
        </p:spPr>
        <p:txBody>
          <a:bodyPr lIns="0" tIns="0" rIns="0" bIns="0" anchor="b"/>
          <a:lstStyle/>
          <a:p>
            <a:r>
              <a:rPr b="1" dirty="0"/>
              <a:t>Introduction</a:t>
            </a:r>
          </a:p>
        </p:txBody>
      </p:sp>
      <p:sp>
        <p:nvSpPr>
          <p:cNvPr id="308" name="Google Shape;308;p8"/>
          <p:cNvSpPr txBox="1">
            <a:spLocks noGrp="1"/>
          </p:cNvSpPr>
          <p:nvPr>
            <p:ph type="body" idx="1"/>
          </p:nvPr>
        </p:nvSpPr>
        <p:spPr>
          <a:xfrm>
            <a:off x="4273550" y="1525453"/>
            <a:ext cx="7529514" cy="3807094"/>
          </a:xfrm>
          <a:prstGeom prst="rect">
            <a:avLst/>
          </a:prstGeom>
        </p:spPr>
        <p:txBody>
          <a:bodyPr lIns="0" tIns="0" rIns="0" bIns="0" anchor="t">
            <a:normAutofit fontScale="92500" lnSpcReduction="10000"/>
          </a:bodyPr>
          <a:lstStyle/>
          <a:p>
            <a:pPr marL="0" indent="0">
              <a:lnSpc>
                <a:spcPct val="100000"/>
              </a:lnSpc>
              <a:spcBef>
                <a:spcPct val="20000"/>
              </a:spcBef>
              <a:spcAft>
                <a:spcPct val="0"/>
              </a:spcAft>
              <a:buNone/>
              <a:defRPr sz="2400"/>
            </a:pPr>
            <a:r>
              <a:rPr lang="fr" sz="2200" dirty="0">
                <a:latin typeface="Source Sans Pro Regular"/>
                <a:cs typeface="Segoe UI"/>
              </a:rPr>
              <a:t>Cette ressource d’apprentissage fait partie du Kit de formation avancée pour les équipes d’intervention rapide (KIFA EIR), et s’adresse en particulier aux membres des EIR.</a:t>
            </a:r>
            <a:endParaRPr lang="fr" sz="2200">
              <a:latin typeface="Source Sans Pro Regular"/>
              <a:cs typeface="Segoe UI"/>
            </a:endParaRPr>
          </a:p>
          <a:p>
            <a:pPr marL="0" indent="0">
              <a:lnSpc>
                <a:spcPct val="100000"/>
              </a:lnSpc>
              <a:spcBef>
                <a:spcPct val="20000"/>
              </a:spcBef>
              <a:spcAft>
                <a:spcPct val="0"/>
              </a:spcAft>
              <a:buNone/>
              <a:defRPr sz="2400"/>
            </a:pPr>
            <a:endParaRPr lang="fr" sz="2200" dirty="0">
              <a:latin typeface="Source Sans Pro Regular"/>
              <a:cs typeface="Segoe UI"/>
            </a:endParaRPr>
          </a:p>
          <a:p>
            <a:pPr marL="0" indent="0">
              <a:lnSpc>
                <a:spcPct val="100000"/>
              </a:lnSpc>
              <a:spcBef>
                <a:spcPct val="20000"/>
              </a:spcBef>
              <a:spcAft>
                <a:spcPct val="0"/>
              </a:spcAft>
              <a:buNone/>
              <a:defRPr sz="2400"/>
            </a:pPr>
            <a:r>
              <a:rPr lang="fr" sz="2200" dirty="0">
                <a:latin typeface="Source Sans Pro Regular"/>
                <a:cs typeface="Segoe UI"/>
              </a:rPr>
              <a:t>Basé sur une approche tous risques, ce programme vise à doter les membres des EIR des connaissances, des compétences, des attitudes et des outils nécessaires pour détecter rapidement un événement de santé publique et y répondre efficacement. </a:t>
            </a:r>
            <a:endParaRPr lang="fr" sz="2200">
              <a:latin typeface="Source Sans Pro Regular"/>
              <a:cs typeface="Segoe UI"/>
            </a:endParaRPr>
          </a:p>
          <a:p>
            <a:pPr marL="0" indent="0">
              <a:lnSpc>
                <a:spcPct val="100000"/>
              </a:lnSpc>
              <a:spcBef>
                <a:spcPct val="20000"/>
              </a:spcBef>
              <a:spcAft>
                <a:spcPct val="0"/>
              </a:spcAft>
              <a:buNone/>
              <a:defRPr sz="2400"/>
            </a:pPr>
            <a:endParaRPr lang="fr" sz="2200" dirty="0">
              <a:latin typeface="Source Sans Pro Regular"/>
              <a:cs typeface="Segoe UI"/>
            </a:endParaRPr>
          </a:p>
          <a:p>
            <a:pPr marL="0" indent="0">
              <a:lnSpc>
                <a:spcPct val="100000"/>
              </a:lnSpc>
              <a:spcBef>
                <a:spcPct val="20000"/>
              </a:spcBef>
              <a:spcAft>
                <a:spcPct val="0"/>
              </a:spcAft>
              <a:buNone/>
              <a:defRPr sz="2400"/>
            </a:pPr>
            <a:r>
              <a:rPr lang="fr" sz="2200" dirty="0">
                <a:latin typeface="Source Sans Pro Regular"/>
                <a:cs typeface="Segoe UI"/>
              </a:rPr>
              <a:t>Le KIFA EIR est une composante du Programme de Formation des EIR de l’OMS.</a:t>
            </a:r>
          </a:p>
        </p:txBody>
      </p:sp>
    </p:spTree>
    <p:extLst>
      <p:ext uri="{BB962C8B-B14F-4D97-AF65-F5344CB8AC3E}">
        <p14:creationId xmlns:p14="http://schemas.microsoft.com/office/powerpoint/2010/main" val="1357605592"/>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3" name="Graphic 7" descr="Graphic 7"/>
          <p:cNvPicPr>
            <a:picLocks noChangeAspect="1"/>
          </p:cNvPicPr>
          <p:nvPr/>
        </p:nvPicPr>
        <p:blipFill>
          <a:blip r:embed="rId2"/>
          <a:stretch>
            <a:fillRect/>
          </a:stretch>
        </p:blipFill>
        <p:spPr>
          <a:xfrm>
            <a:off x="555262" y="1719447"/>
            <a:ext cx="1000719" cy="1000719"/>
          </a:xfrm>
          <a:prstGeom prst="rect">
            <a:avLst/>
          </a:prstGeom>
          <a:ln w="12700">
            <a:miter lim="400000"/>
          </a:ln>
        </p:spPr>
      </p:pic>
      <p:sp>
        <p:nvSpPr>
          <p:cNvPr id="475" name="Title 1"/>
          <p:cNvSpPr txBox="1"/>
          <p:nvPr/>
        </p:nvSpPr>
        <p:spPr>
          <a:xfrm>
            <a:off x="260655" y="713437"/>
            <a:ext cx="9982201" cy="4308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t">
            <a:spAutoFit/>
          </a:bodyPr>
          <a:lstStyle>
            <a:lvl1pPr>
              <a:defRPr sz="2800">
                <a:solidFill>
                  <a:srgbClr val="C00000"/>
                </a:solidFill>
                <a:latin typeface="Source Sans Pro Bold"/>
                <a:ea typeface="Source Sans Pro Bold"/>
                <a:cs typeface="Source Sans Pro Bold"/>
                <a:sym typeface="Source Sans Pro Bold"/>
              </a:defRPr>
            </a:lvl1pPr>
          </a:lstStyle>
          <a:p>
            <a:r>
              <a:rPr lang="fr" b="1" dirty="0"/>
              <a:t>Étape 2 : suivi des contacts</a:t>
            </a:r>
            <a:endParaRPr lang="fr-FR" b="1" dirty="0"/>
          </a:p>
        </p:txBody>
      </p:sp>
      <p:sp>
        <p:nvSpPr>
          <p:cNvPr id="2" name="Text Placeholder 8">
            <a:extLst>
              <a:ext uri="{FF2B5EF4-FFF2-40B4-BE49-F238E27FC236}">
                <a16:creationId xmlns:a16="http://schemas.microsoft.com/office/drawing/2014/main" id="{56BBAA6B-A054-BDC6-2529-BB9E3ECBC0D7}"/>
              </a:ext>
            </a:extLst>
          </p:cNvPr>
          <p:cNvSpPr txBox="1">
            <a:spLocks/>
          </p:cNvSpPr>
          <p:nvPr/>
        </p:nvSpPr>
        <p:spPr>
          <a:xfrm>
            <a:off x="198119" y="62202"/>
            <a:ext cx="3814588" cy="576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marL="0" marR="0" indent="0" algn="l" defTabSz="277749" rtl="0" latinLnBrk="0">
              <a:lnSpc>
                <a:spcPct val="90000"/>
              </a:lnSpc>
              <a:spcBef>
                <a:spcPts val="200"/>
              </a:spcBef>
              <a:spcAft>
                <a:spcPts val="0"/>
              </a:spcAft>
              <a:buClr>
                <a:schemeClr val="accent3"/>
              </a:buClr>
              <a:buSzTx/>
              <a:buFont typeface="Arial"/>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a:lstStyle>
          <a:p>
            <a:pPr hangingPunct="1"/>
            <a:r>
              <a:rPr lang="hu-HU" sz="3200" b="1" dirty="0"/>
              <a:t>Question 2 </a:t>
            </a:r>
          </a:p>
        </p:txBody>
      </p:sp>
      <p:sp>
        <p:nvSpPr>
          <p:cNvPr id="3" name="Content Placeholder 2">
            <a:extLst>
              <a:ext uri="{FF2B5EF4-FFF2-40B4-BE49-F238E27FC236}">
                <a16:creationId xmlns:a16="http://schemas.microsoft.com/office/drawing/2014/main" id="{9FB7BF98-B760-F188-16ED-FE547C210EAD}"/>
              </a:ext>
            </a:extLst>
          </p:cNvPr>
          <p:cNvSpPr>
            <a:spLocks noGrp="1"/>
          </p:cNvSpPr>
          <p:nvPr/>
        </p:nvSpPr>
        <p:spPr bwMode="auto">
          <a:xfrm>
            <a:off x="2564054" y="1477182"/>
            <a:ext cx="9356725" cy="2183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2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2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4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4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rtl="0">
              <a:buNone/>
            </a:pPr>
            <a:r>
              <a:rPr lang="fr" sz="2400" b="0" i="0" dirty="0">
                <a:latin typeface="Source Sans Pro Regular"/>
                <a:cs typeface="Arial"/>
              </a:rPr>
              <a:t>CONTACTS DANS L’AVION :</a:t>
            </a:r>
            <a:endParaRPr lang="en-US" sz="2400">
              <a:latin typeface="Source Sans Pro Regular"/>
              <a:cs typeface="Arial"/>
            </a:endParaRPr>
          </a:p>
          <a:p>
            <a:pPr rtl="0"/>
            <a:r>
              <a:rPr lang="fr" sz="2400" dirty="0">
                <a:solidFill>
                  <a:srgbClr val="000000"/>
                </a:solidFill>
                <a:latin typeface="+mj-lt"/>
                <a:ea typeface="+mj-ea"/>
                <a:cs typeface="+mj-cs"/>
                <a:sym typeface="Source Sans Pro Regular"/>
              </a:rPr>
              <a:t>Marie </a:t>
            </a:r>
            <a:r>
              <a:rPr lang="fr" sz="2400" dirty="0" err="1">
                <a:solidFill>
                  <a:srgbClr val="000000"/>
                </a:solidFill>
                <a:latin typeface="+mj-lt"/>
                <a:ea typeface="+mj-ea"/>
                <a:cs typeface="+mj-cs"/>
                <a:sym typeface="Source Sans Pro Regular"/>
              </a:rPr>
              <a:t>Rodems</a:t>
            </a:r>
            <a:r>
              <a:rPr lang="fr" sz="2400" dirty="0">
                <a:solidFill>
                  <a:srgbClr val="000000"/>
                </a:solidFill>
                <a:latin typeface="+mj-lt"/>
                <a:ea typeface="+mj-ea"/>
                <a:cs typeface="+mj-cs"/>
                <a:sym typeface="Source Sans Pro Regular"/>
              </a:rPr>
              <a:t>, femme âgée de 43 ans vivant à North City. S’est rendue à Central City le 23 mars avec le vol A54398 de la compagnie X Airlines. Était assise dans la même rangée que le cas confirmé.</a:t>
            </a:r>
          </a:p>
        </p:txBody>
      </p:sp>
      <p:sp>
        <p:nvSpPr>
          <p:cNvPr id="6" name="Content Placeholder 2">
            <a:extLst>
              <a:ext uri="{FF2B5EF4-FFF2-40B4-BE49-F238E27FC236}">
                <a16:creationId xmlns:a16="http://schemas.microsoft.com/office/drawing/2014/main" id="{12F117B0-B299-1A38-7DB5-18F9077EFC9D}"/>
              </a:ext>
            </a:extLst>
          </p:cNvPr>
          <p:cNvSpPr txBox="1">
            <a:spLocks/>
          </p:cNvSpPr>
          <p:nvPr/>
        </p:nvSpPr>
        <p:spPr bwMode="auto">
          <a:xfrm>
            <a:off x="814994" y="3979446"/>
            <a:ext cx="10347960" cy="1865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74" tIns="50936" rIns="101874" bIns="50936" numCol="1" rtlCol="0" anchor="t" anchorCtr="0" compatLnSpc="1">
            <a:prstTxWarp prst="textNoShape">
              <a:avLst/>
            </a:prstTxWarp>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rtl="0">
              <a:buFont typeface="Arial" charset="0"/>
              <a:buNone/>
            </a:pPr>
            <a:r>
              <a:rPr lang="fr" sz="2400" dirty="0">
                <a:solidFill>
                  <a:srgbClr val="10253F"/>
                </a:solidFill>
                <a:latin typeface="+mj-lt"/>
                <a:ea typeface="+mj-ea"/>
                <a:cs typeface="+mj-cs"/>
              </a:rPr>
              <a:t>Question :</a:t>
            </a:r>
          </a:p>
          <a:p>
            <a:pPr marL="318135" indent="-318135">
              <a:spcBef>
                <a:spcPts val="500"/>
              </a:spcBef>
              <a:spcAft>
                <a:spcPct val="0"/>
              </a:spcAft>
              <a:defRPr sz="2400">
                <a:solidFill>
                  <a:srgbClr val="10253F"/>
                </a:solidFill>
                <a:latin typeface="+mj-lt"/>
                <a:ea typeface="+mj-ea"/>
                <a:cs typeface="+mj-cs"/>
                <a:sym typeface="Source Sans Pro Regular"/>
              </a:defRPr>
            </a:pPr>
            <a:r>
              <a:rPr lang="fr" sz="2400" b="1" dirty="0">
                <a:solidFill>
                  <a:schemeClr val="accent2"/>
                </a:solidFill>
                <a:latin typeface="+mj-lt"/>
                <a:ea typeface="+mj-ea"/>
                <a:cs typeface="+mj-cs"/>
              </a:rPr>
              <a:t>Quelles informations complémentaires allez-vous demander à propos de ce contact ? </a:t>
            </a:r>
          </a:p>
          <a:p>
            <a:pPr indent="0">
              <a:spcBef>
                <a:spcPts val="500"/>
              </a:spcBef>
              <a:buFont typeface="Arial" charset="0"/>
              <a:buNone/>
              <a:defRPr sz="2400">
                <a:solidFill>
                  <a:srgbClr val="10253F"/>
                </a:solidFill>
                <a:latin typeface="+mj-lt"/>
                <a:ea typeface="+mj-ea"/>
                <a:cs typeface="+mj-cs"/>
                <a:sym typeface="Source Sans Pro Regular"/>
              </a:defRPr>
            </a:pPr>
            <a:endParaRPr lang="en-US" sz="2400" dirty="0">
              <a:solidFill>
                <a:srgbClr val="10253F"/>
              </a:solidFill>
              <a:latin typeface="Arial"/>
              <a:cs typeface="Arial"/>
            </a:endParaRPr>
          </a:p>
        </p:txBody>
      </p:sp>
    </p:spTree>
    <p:extLst>
      <p:ext uri="{BB962C8B-B14F-4D97-AF65-F5344CB8AC3E}">
        <p14:creationId xmlns:p14="http://schemas.microsoft.com/office/powerpoint/2010/main" val="1154872152"/>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 name="Content Placeholder 2"/>
          <p:cNvSpPr txBox="1">
            <a:spLocks noGrp="1"/>
          </p:cNvSpPr>
          <p:nvPr>
            <p:ph type="body" idx="1"/>
          </p:nvPr>
        </p:nvSpPr>
        <p:spPr>
          <a:xfrm>
            <a:off x="2378926" y="1518943"/>
            <a:ext cx="8222168" cy="652125"/>
          </a:xfrm>
          <a:prstGeom prst="rect">
            <a:avLst/>
          </a:prstGeom>
        </p:spPr>
        <p:txBody>
          <a:bodyPr lIns="45719" tIns="45720" rIns="45719" bIns="45720" anchor="t">
            <a:normAutofit/>
          </a:bodyPr>
          <a:lstStyle>
            <a:lvl1pPr marL="0" indent="0">
              <a:buSzTx/>
              <a:buNone/>
              <a:defRPr sz="2400"/>
            </a:lvl1pPr>
          </a:lstStyle>
          <a:p>
            <a:r>
              <a:rPr lang="fr-FR" dirty="0"/>
              <a:t>CONTACT DANS L'AVION: </a:t>
            </a:r>
          </a:p>
        </p:txBody>
      </p:sp>
      <p:grpSp>
        <p:nvGrpSpPr>
          <p:cNvPr id="480" name="Content Placeholder 2"/>
          <p:cNvGrpSpPr/>
          <p:nvPr/>
        </p:nvGrpSpPr>
        <p:grpSpPr>
          <a:xfrm>
            <a:off x="1386248" y="2725035"/>
            <a:ext cx="10348683" cy="4224748"/>
            <a:chOff x="-722" y="0"/>
            <a:chExt cx="10348682" cy="4263490"/>
          </a:xfrm>
        </p:grpSpPr>
        <p:sp>
          <p:nvSpPr>
            <p:cNvPr id="478" name="Rectangle"/>
            <p:cNvSpPr/>
            <p:nvPr/>
          </p:nvSpPr>
          <p:spPr>
            <a:xfrm>
              <a:off x="0" y="0"/>
              <a:ext cx="10347960" cy="3596193"/>
            </a:xfrm>
            <a:prstGeom prst="rect">
              <a:avLst/>
            </a:prstGeom>
            <a:solidFill>
              <a:srgbClr val="E2F0D9"/>
            </a:solidFill>
            <a:ln w="12700" cap="flat">
              <a:noFill/>
              <a:miter lim="400000"/>
            </a:ln>
            <a:effectLst/>
          </p:spPr>
          <p:txBody>
            <a:bodyPr wrap="square" lIns="45719" tIns="45719" rIns="45719" bIns="45719" numCol="1" anchor="t">
              <a:noAutofit/>
            </a:bodyPr>
            <a:lstStyle/>
            <a:p>
              <a:pPr>
                <a:spcBef>
                  <a:spcPts val="700"/>
                </a:spcBef>
                <a:defRPr sz="2000">
                  <a:solidFill>
                    <a:srgbClr val="10253F"/>
                  </a:solidFill>
                  <a:latin typeface="+mj-lt"/>
                  <a:ea typeface="+mj-ea"/>
                  <a:cs typeface="+mj-cs"/>
                  <a:sym typeface="Source Sans Pro Regular"/>
                </a:defRPr>
              </a:pPr>
              <a:endParaRPr dirty="0"/>
            </a:p>
          </p:txBody>
        </p:sp>
        <p:sp>
          <p:nvSpPr>
            <p:cNvPr id="479" name="Additional information to be asked about this contact may include (not limited to, many other questions are possible):…"/>
            <p:cNvSpPr txBox="1"/>
            <p:nvPr/>
          </p:nvSpPr>
          <p:spPr>
            <a:xfrm>
              <a:off x="-722" y="0"/>
              <a:ext cx="9858626" cy="426349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t">
              <a:spAutoFit/>
            </a:bodyPr>
            <a:lstStyle/>
            <a:p>
              <a:pPr>
                <a:spcBef>
                  <a:spcPct val="20000"/>
                </a:spcBef>
                <a:spcAft>
                  <a:spcPct val="0"/>
                </a:spcAft>
                <a:defRPr>
                  <a:latin typeface="+mj-lt"/>
                  <a:ea typeface="+mj-ea"/>
                  <a:cs typeface="+mj-cs"/>
                  <a:sym typeface="Source Sans Pro Regular"/>
                </a:defRPr>
              </a:pPr>
              <a:r>
                <a:rPr lang="fr" dirty="0">
                  <a:latin typeface="Arial"/>
                  <a:cs typeface="Arial"/>
                </a:rPr>
                <a:t>Informations complémentaires pouvant être demandées à propos de ce contact (liste non exhaustive, nombreuses autres questions possibles) :</a:t>
              </a:r>
              <a:endParaRPr lang="en-US" dirty="0">
                <a:solidFill>
                  <a:srgbClr val="000000"/>
                </a:solidFill>
                <a:latin typeface="Arial"/>
                <a:ea typeface="Arial"/>
                <a:cs typeface="Arial"/>
              </a:endParaRPr>
            </a:p>
            <a:p>
              <a:pPr marL="689610" lvl="1" indent="-264795">
                <a:spcBef>
                  <a:spcPct val="20000"/>
                </a:spcBef>
                <a:spcAft>
                  <a:spcPct val="0"/>
                </a:spcAft>
                <a:buFont typeface="Arial"/>
                <a:buChar char="•"/>
                <a:defRPr>
                  <a:latin typeface="+mj-lt"/>
                  <a:ea typeface="+mj-ea"/>
                  <a:cs typeface="+mj-cs"/>
                  <a:sym typeface="Source Sans Pro Regular"/>
                </a:defRPr>
              </a:pPr>
              <a:r>
                <a:rPr lang="fr" dirty="0">
                  <a:latin typeface="Arial"/>
                  <a:cs typeface="Arial"/>
                </a:rPr>
                <a:t>Le contact a-t-il voyagé le même jour que le cas confirmé, et était-il assis à la place indiquée ?</a:t>
              </a:r>
              <a:endParaRPr lang="fr" dirty="0">
                <a:solidFill>
                  <a:srgbClr val="000000"/>
                </a:solidFill>
                <a:latin typeface="Arial"/>
                <a:ea typeface="Arial"/>
                <a:cs typeface="Arial"/>
              </a:endParaRPr>
            </a:p>
            <a:p>
              <a:pPr marL="689610" lvl="1" indent="-264795">
                <a:spcBef>
                  <a:spcPct val="20000"/>
                </a:spcBef>
                <a:spcAft>
                  <a:spcPct val="0"/>
                </a:spcAft>
                <a:buFont typeface="Arial"/>
                <a:buChar char="•"/>
                <a:defRPr>
                  <a:latin typeface="+mj-lt"/>
                  <a:ea typeface="+mj-ea"/>
                  <a:cs typeface="+mj-cs"/>
                  <a:sym typeface="Source Sans Pro Regular"/>
                </a:defRPr>
              </a:pPr>
              <a:r>
                <a:rPr lang="fr" dirty="0">
                  <a:latin typeface="Arial"/>
                  <a:cs typeface="Arial"/>
                </a:rPr>
                <a:t>Le contact a-t-il voyagé avant et après la date d’exposition (23 mars) ?</a:t>
              </a:r>
              <a:endParaRPr lang="en-US" dirty="0">
                <a:latin typeface="Arial"/>
                <a:cs typeface="Arial"/>
              </a:endParaRPr>
            </a:p>
            <a:p>
              <a:pPr marL="689610" lvl="1" indent="-264795">
                <a:spcBef>
                  <a:spcPct val="20000"/>
                </a:spcBef>
                <a:spcAft>
                  <a:spcPct val="0"/>
                </a:spcAft>
                <a:buFont typeface="Arial"/>
                <a:buChar char="•"/>
                <a:defRPr>
                  <a:latin typeface="+mj-lt"/>
                  <a:ea typeface="+mj-ea"/>
                  <a:cs typeface="+mj-cs"/>
                  <a:sym typeface="Source Sans Pro Regular"/>
                </a:defRPr>
              </a:pPr>
              <a:r>
                <a:rPr lang="fr" dirty="0">
                  <a:latin typeface="Arial"/>
                  <a:cs typeface="Arial"/>
                </a:rPr>
                <a:t>À quel endroit le contact a-t-il séjourné à Central City ?</a:t>
              </a:r>
              <a:endParaRPr lang="fr" dirty="0">
                <a:solidFill>
                  <a:srgbClr val="000000"/>
                </a:solidFill>
                <a:latin typeface="Arial"/>
                <a:ea typeface="Arial"/>
                <a:cs typeface="Arial"/>
              </a:endParaRPr>
            </a:p>
            <a:p>
              <a:pPr marL="689610" lvl="1" indent="-264795">
                <a:spcBef>
                  <a:spcPct val="20000"/>
                </a:spcBef>
                <a:spcAft>
                  <a:spcPct val="0"/>
                </a:spcAft>
                <a:buFont typeface="Arial"/>
                <a:buChar char="•"/>
                <a:defRPr>
                  <a:latin typeface="+mj-lt"/>
                  <a:ea typeface="+mj-ea"/>
                  <a:cs typeface="+mj-cs"/>
                  <a:sym typeface="Source Sans Pro Regular"/>
                </a:defRPr>
              </a:pPr>
              <a:r>
                <a:rPr lang="fr" dirty="0">
                  <a:latin typeface="Arial"/>
                  <a:cs typeface="Arial"/>
                </a:rPr>
                <a:t>Le contact portait-il un masque ou un autre dispositif de protection pendant son voyage ?</a:t>
              </a:r>
              <a:endParaRPr lang="fr" dirty="0">
                <a:solidFill>
                  <a:srgbClr val="000000"/>
                </a:solidFill>
                <a:latin typeface="Arial"/>
                <a:ea typeface="Arial"/>
                <a:cs typeface="Arial"/>
              </a:endParaRPr>
            </a:p>
            <a:p>
              <a:pPr marL="689610" lvl="1" indent="-264795">
                <a:spcBef>
                  <a:spcPct val="20000"/>
                </a:spcBef>
                <a:spcAft>
                  <a:spcPct val="0"/>
                </a:spcAft>
                <a:buFont typeface="Arial"/>
                <a:buChar char="•"/>
                <a:defRPr>
                  <a:latin typeface="+mj-lt"/>
                  <a:ea typeface="+mj-ea"/>
                  <a:cs typeface="+mj-cs"/>
                  <a:sym typeface="Source Sans Pro Regular"/>
                </a:defRPr>
              </a:pPr>
              <a:r>
                <a:rPr lang="fr" dirty="0">
                  <a:latin typeface="Arial"/>
                  <a:cs typeface="Arial"/>
                </a:rPr>
                <a:t>Le contact a-t-il signalé des symptômes correspondant à la définition d’un cas de peste pulmonaire ? </a:t>
              </a:r>
            </a:p>
            <a:p>
              <a:pPr marL="689610" lvl="1" indent="-264795">
                <a:spcBef>
                  <a:spcPct val="20000"/>
                </a:spcBef>
                <a:spcAft>
                  <a:spcPct val="0"/>
                </a:spcAft>
                <a:buFont typeface="Arial"/>
                <a:buChar char="•"/>
                <a:defRPr>
                  <a:latin typeface="+mj-lt"/>
                  <a:ea typeface="+mj-ea"/>
                  <a:cs typeface="+mj-cs"/>
                  <a:sym typeface="Source Sans Pro Regular"/>
                </a:defRPr>
              </a:pPr>
              <a:r>
                <a:rPr lang="fr" dirty="0">
                  <a:latin typeface="Arial"/>
                  <a:cs typeface="Arial"/>
                </a:rPr>
                <a:t>Le contact a-t-il été préalablement exposé à un cas confirmé de peste pulmonaire ?</a:t>
              </a:r>
            </a:p>
            <a:p>
              <a:pPr marL="424815" lvl="1">
                <a:spcBef>
                  <a:spcPct val="20000"/>
                </a:spcBef>
                <a:spcAft>
                  <a:spcPct val="0"/>
                </a:spcAft>
                <a:defRPr>
                  <a:latin typeface="+mj-lt"/>
                  <a:ea typeface="+mj-ea"/>
                  <a:cs typeface="+mj-cs"/>
                  <a:sym typeface="Source Sans Pro Regular"/>
                </a:defRPr>
              </a:pPr>
              <a:endParaRPr lang="fr"/>
            </a:p>
            <a:p>
              <a:pPr>
                <a:spcBef>
                  <a:spcPts val="400"/>
                </a:spcBef>
                <a:defRPr>
                  <a:latin typeface="+mj-lt"/>
                  <a:ea typeface="+mj-ea"/>
                  <a:cs typeface="+mj-cs"/>
                  <a:sym typeface="Source Sans Pro Regular"/>
                </a:defRPr>
              </a:pPr>
              <a:endParaRPr dirty="0"/>
            </a:p>
            <a:p>
              <a:pPr>
                <a:spcBef>
                  <a:spcPts val="700"/>
                </a:spcBef>
                <a:defRPr sz="2000">
                  <a:solidFill>
                    <a:srgbClr val="10253F"/>
                  </a:solidFill>
                  <a:latin typeface="+mj-lt"/>
                  <a:ea typeface="+mj-ea"/>
                  <a:cs typeface="+mj-cs"/>
                  <a:sym typeface="Source Sans Pro Regular"/>
                </a:defRPr>
              </a:pPr>
              <a:endParaRPr dirty="0"/>
            </a:p>
          </p:txBody>
        </p:sp>
      </p:grpSp>
      <p:pic>
        <p:nvPicPr>
          <p:cNvPr id="483" name="Graphic 7" descr="Graphic 7"/>
          <p:cNvPicPr>
            <a:picLocks noChangeAspect="1"/>
          </p:cNvPicPr>
          <p:nvPr/>
        </p:nvPicPr>
        <p:blipFill>
          <a:blip r:embed="rId2"/>
          <a:stretch>
            <a:fillRect/>
          </a:stretch>
        </p:blipFill>
        <p:spPr>
          <a:xfrm>
            <a:off x="555262" y="1719447"/>
            <a:ext cx="1000719" cy="1000719"/>
          </a:xfrm>
          <a:prstGeom prst="rect">
            <a:avLst/>
          </a:prstGeom>
          <a:ln w="12700">
            <a:miter lim="400000"/>
          </a:ln>
        </p:spPr>
      </p:pic>
      <p:sp>
        <p:nvSpPr>
          <p:cNvPr id="2" name="Text Placeholder 8">
            <a:extLst>
              <a:ext uri="{FF2B5EF4-FFF2-40B4-BE49-F238E27FC236}">
                <a16:creationId xmlns:a16="http://schemas.microsoft.com/office/drawing/2014/main" id="{45916D27-A626-3009-2BBD-3BC33B12FDE0}"/>
              </a:ext>
            </a:extLst>
          </p:cNvPr>
          <p:cNvSpPr txBox="1">
            <a:spLocks/>
          </p:cNvSpPr>
          <p:nvPr/>
        </p:nvSpPr>
        <p:spPr>
          <a:xfrm>
            <a:off x="198119" y="62202"/>
            <a:ext cx="4045407" cy="576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fontScale="85000" lnSpcReduction="10000"/>
          </a:bodyPr>
          <a:lstStyle>
            <a:lvl1pPr marL="0" marR="0" indent="0" algn="l" defTabSz="277749" rtl="0" latinLnBrk="0">
              <a:lnSpc>
                <a:spcPct val="90000"/>
              </a:lnSpc>
              <a:spcBef>
                <a:spcPts val="200"/>
              </a:spcBef>
              <a:spcAft>
                <a:spcPts val="0"/>
              </a:spcAft>
              <a:buClr>
                <a:schemeClr val="accent3"/>
              </a:buClr>
              <a:buSzTx/>
              <a:buFont typeface="Arial"/>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a:lstStyle>
          <a:p>
            <a:r>
              <a:rPr lang="hu-HU" sz="3200" b="1" dirty="0" err="1"/>
              <a:t>Réponses</a:t>
            </a:r>
            <a:r>
              <a:rPr lang="hu-HU" sz="3200" b="1" dirty="0"/>
              <a:t> à la </a:t>
            </a:r>
            <a:r>
              <a:rPr lang="hu-HU" sz="3200" b="1" dirty="0" err="1"/>
              <a:t>question</a:t>
            </a:r>
            <a:r>
              <a:rPr lang="hu-HU" sz="3200" b="1" dirty="0"/>
              <a:t> 2 </a:t>
            </a:r>
          </a:p>
        </p:txBody>
      </p:sp>
      <p:sp>
        <p:nvSpPr>
          <p:cNvPr id="4" name="Title 1">
            <a:extLst>
              <a:ext uri="{FF2B5EF4-FFF2-40B4-BE49-F238E27FC236}">
                <a16:creationId xmlns:a16="http://schemas.microsoft.com/office/drawing/2014/main" id="{114C6AF6-2FBF-2467-F5F9-9D64008751F9}"/>
              </a:ext>
            </a:extLst>
          </p:cNvPr>
          <p:cNvSpPr txBox="1"/>
          <p:nvPr/>
        </p:nvSpPr>
        <p:spPr>
          <a:xfrm>
            <a:off x="260655" y="713437"/>
            <a:ext cx="9982201" cy="4308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t">
            <a:spAutoFit/>
          </a:bodyPr>
          <a:lstStyle>
            <a:lvl1pPr>
              <a:defRPr sz="2800">
                <a:solidFill>
                  <a:srgbClr val="C00000"/>
                </a:solidFill>
                <a:latin typeface="Source Sans Pro Bold"/>
                <a:ea typeface="Source Sans Pro Bold"/>
                <a:cs typeface="Source Sans Pro Bold"/>
                <a:sym typeface="Source Sans Pro Bold"/>
              </a:defRPr>
            </a:lvl1pPr>
          </a:lstStyle>
          <a:p>
            <a:r>
              <a:rPr lang="fr" b="1" dirty="0"/>
              <a:t>Étape 2 : suivi des contacts</a:t>
            </a:r>
            <a:endParaRPr lang="fr-FR" b="1" dirty="0"/>
          </a:p>
        </p:txBody>
      </p:sp>
    </p:spTree>
    <p:extLst>
      <p:ext uri="{BB962C8B-B14F-4D97-AF65-F5344CB8AC3E}">
        <p14:creationId xmlns:p14="http://schemas.microsoft.com/office/powerpoint/2010/main" val="2106744671"/>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 name="Content Placeholder 2"/>
          <p:cNvSpPr txBox="1"/>
          <p:nvPr/>
        </p:nvSpPr>
        <p:spPr>
          <a:xfrm>
            <a:off x="584338" y="3921981"/>
            <a:ext cx="10398484" cy="17084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936" tIns="50936" rIns="50936" bIns="50936" anchor="t">
            <a:spAutoFit/>
          </a:bodyPr>
          <a:lstStyle/>
          <a:p>
            <a:pPr>
              <a:spcBef>
                <a:spcPts val="500"/>
              </a:spcBef>
              <a:spcAft>
                <a:spcPct val="0"/>
              </a:spcAft>
              <a:defRPr sz="2400">
                <a:solidFill>
                  <a:srgbClr val="10253F"/>
                </a:solidFill>
                <a:latin typeface="+mj-lt"/>
                <a:ea typeface="+mj-ea"/>
                <a:cs typeface="+mj-cs"/>
                <a:sym typeface="Source Sans Pro Regular"/>
              </a:defRPr>
            </a:pPr>
            <a:r>
              <a:rPr lang="fr" sz="2400" dirty="0">
                <a:solidFill>
                  <a:srgbClr val="10253F"/>
                </a:solidFill>
                <a:latin typeface="+mj-lt"/>
                <a:ea typeface="+mj-ea"/>
                <a:cs typeface="+mj-cs"/>
              </a:rPr>
              <a:t>Question :</a:t>
            </a:r>
            <a:endParaRPr lang="en-US" sz="2400" dirty="0">
              <a:solidFill>
                <a:srgbClr val="10253F"/>
              </a:solidFill>
              <a:latin typeface="+mj-lt"/>
              <a:ea typeface="+mj-ea"/>
              <a:cs typeface="+mj-cs"/>
            </a:endParaRPr>
          </a:p>
          <a:p>
            <a:pPr marL="318135" indent="-318135">
              <a:spcBef>
                <a:spcPts val="500"/>
              </a:spcBef>
              <a:spcAft>
                <a:spcPct val="0"/>
              </a:spcAft>
              <a:defRPr sz="2400">
                <a:solidFill>
                  <a:srgbClr val="10253F"/>
                </a:solidFill>
                <a:latin typeface="+mj-lt"/>
                <a:ea typeface="+mj-ea"/>
                <a:cs typeface="+mj-cs"/>
                <a:sym typeface="Source Sans Pro Regular"/>
              </a:defRPr>
            </a:pPr>
            <a:r>
              <a:rPr lang="fr" sz="2400" b="1" dirty="0">
                <a:solidFill>
                  <a:schemeClr val="accent2"/>
                </a:solidFill>
                <a:latin typeface="+mj-lt"/>
                <a:ea typeface="+mj-ea"/>
                <a:cs typeface="+mj-cs"/>
              </a:rPr>
              <a:t>Quelles informations complémentaires allez-vous demander à propos de ces contacts ? </a:t>
            </a:r>
            <a:endParaRPr lang="fr-FR" sz="2400" b="1" dirty="0">
              <a:solidFill>
                <a:schemeClr val="accent2"/>
              </a:solidFill>
              <a:latin typeface="+mj-lt"/>
              <a:ea typeface="+mj-ea"/>
              <a:cs typeface="+mj-cs"/>
            </a:endParaRPr>
          </a:p>
          <a:p>
            <a:pPr>
              <a:spcBef>
                <a:spcPts val="500"/>
              </a:spcBef>
              <a:defRPr sz="2400">
                <a:solidFill>
                  <a:srgbClr val="10253F"/>
                </a:solidFill>
                <a:latin typeface="+mj-lt"/>
                <a:ea typeface="+mj-ea"/>
                <a:cs typeface="+mj-cs"/>
                <a:sym typeface="Source Sans Pro Regular"/>
              </a:defRPr>
            </a:pPr>
            <a:endParaRPr lang="fr-FR" sz="2400" dirty="0">
              <a:solidFill>
                <a:srgbClr val="10253F"/>
              </a:solidFill>
              <a:latin typeface="+mj-lt"/>
              <a:ea typeface="+mj-ea"/>
              <a:cs typeface="+mj-cs"/>
            </a:endParaRPr>
          </a:p>
        </p:txBody>
      </p:sp>
      <p:pic>
        <p:nvPicPr>
          <p:cNvPr id="487" name="Picture 7" descr="Picture 7"/>
          <p:cNvPicPr>
            <a:picLocks noChangeAspect="1"/>
          </p:cNvPicPr>
          <p:nvPr/>
        </p:nvPicPr>
        <p:blipFill>
          <a:blip r:embed="rId3">
            <a:biLevel thresh="75000"/>
          </a:blip>
          <a:stretch>
            <a:fillRect/>
          </a:stretch>
        </p:blipFill>
        <p:spPr>
          <a:xfrm>
            <a:off x="533400" y="1677585"/>
            <a:ext cx="908718" cy="908718"/>
          </a:xfrm>
          <a:prstGeom prst="rect">
            <a:avLst/>
          </a:prstGeom>
          <a:ln w="12700">
            <a:miter lim="400000"/>
          </a:ln>
        </p:spPr>
      </p:pic>
      <p:sp>
        <p:nvSpPr>
          <p:cNvPr id="2" name="Text Placeholder 8">
            <a:extLst>
              <a:ext uri="{FF2B5EF4-FFF2-40B4-BE49-F238E27FC236}">
                <a16:creationId xmlns:a16="http://schemas.microsoft.com/office/drawing/2014/main" id="{784D430D-ACAC-0DDC-6240-57D2E0FA6EDD}"/>
              </a:ext>
            </a:extLst>
          </p:cNvPr>
          <p:cNvSpPr txBox="1">
            <a:spLocks/>
          </p:cNvSpPr>
          <p:nvPr/>
        </p:nvSpPr>
        <p:spPr>
          <a:xfrm>
            <a:off x="198119" y="62202"/>
            <a:ext cx="3814588" cy="576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marL="0" marR="0" indent="0" algn="l" defTabSz="277749" rtl="0" latinLnBrk="0">
              <a:lnSpc>
                <a:spcPct val="90000"/>
              </a:lnSpc>
              <a:spcBef>
                <a:spcPts val="200"/>
              </a:spcBef>
              <a:spcAft>
                <a:spcPts val="0"/>
              </a:spcAft>
              <a:buClr>
                <a:schemeClr val="accent3"/>
              </a:buClr>
              <a:buSzTx/>
              <a:buFont typeface="Arial"/>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a:lstStyle>
          <a:p>
            <a:pPr hangingPunct="1"/>
            <a:r>
              <a:rPr lang="hu-HU" sz="3200" b="1" dirty="0"/>
              <a:t>Question 3 </a:t>
            </a:r>
          </a:p>
        </p:txBody>
      </p:sp>
      <p:sp>
        <p:nvSpPr>
          <p:cNvPr id="4" name="Title 1">
            <a:extLst>
              <a:ext uri="{FF2B5EF4-FFF2-40B4-BE49-F238E27FC236}">
                <a16:creationId xmlns:a16="http://schemas.microsoft.com/office/drawing/2014/main" id="{157943FA-477F-71BD-EBF8-2BD6FE885B59}"/>
              </a:ext>
            </a:extLst>
          </p:cNvPr>
          <p:cNvSpPr txBox="1">
            <a:spLocks/>
          </p:cNvSpPr>
          <p:nvPr>
            <p:custDataLst>
              <p:tags r:id="rId1"/>
            </p:custDataLst>
          </p:nvPr>
        </p:nvSpPr>
        <p:spPr>
          <a:xfrm>
            <a:off x="197603" y="822161"/>
            <a:ext cx="9982200" cy="430887"/>
          </a:xfrm>
          <a:prstGeom prst="rect">
            <a:avLst/>
          </a:prstGeom>
        </p:spPr>
        <p:txBody>
          <a:bodyPr wrap="square" lIns="0" tIns="0" rIns="0" bIns="0" rtlCol="0" anchor="t">
            <a:spAutoFit/>
          </a:bodyPr>
          <a:lstStyle>
            <a:lvl1pPr>
              <a:defRPr sz="3200" b="1" i="0">
                <a:solidFill>
                  <a:srgbClr val="0092CC"/>
                </a:solidFill>
                <a:latin typeface="Times New Roman"/>
                <a:ea typeface="+mj-ea"/>
                <a:cs typeface="Times New Roman"/>
              </a:defRPr>
            </a:lvl1pPr>
          </a:lstStyle>
          <a:p>
            <a:pPr rtl="0"/>
            <a:r>
              <a:rPr lang="fr" sz="2800" dirty="0">
                <a:solidFill>
                  <a:srgbClr val="C00000"/>
                </a:solidFill>
                <a:latin typeface="Source Sans Pro Bold"/>
                <a:ea typeface="Source Sans Pro Bold"/>
                <a:sym typeface="Source Sans Pro Bold"/>
              </a:rPr>
              <a:t>Étape 2 : suivi des contacts</a:t>
            </a:r>
            <a:endParaRPr lang="fr-FR" sz="2800" dirty="0">
              <a:solidFill>
                <a:srgbClr val="C00000"/>
              </a:solidFill>
              <a:latin typeface="Source Sans Pro Bold"/>
              <a:ea typeface="Source Sans Pro Bold"/>
              <a:sym typeface="Source Sans Pro Bold"/>
            </a:endParaRPr>
          </a:p>
        </p:txBody>
      </p:sp>
      <p:sp>
        <p:nvSpPr>
          <p:cNvPr id="5" name="Content Placeholder 2">
            <a:extLst>
              <a:ext uri="{FF2B5EF4-FFF2-40B4-BE49-F238E27FC236}">
                <a16:creationId xmlns:a16="http://schemas.microsoft.com/office/drawing/2014/main" id="{D1B010D6-B97B-A815-4AEB-808F7A4D5EA9}"/>
              </a:ext>
            </a:extLst>
          </p:cNvPr>
          <p:cNvSpPr>
            <a:spLocks noGrp="1"/>
          </p:cNvSpPr>
          <p:nvPr/>
        </p:nvSpPr>
        <p:spPr bwMode="auto">
          <a:xfrm>
            <a:off x="2615715" y="1703522"/>
            <a:ext cx="9356725" cy="1609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2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2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4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4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rtl="0">
              <a:buNone/>
            </a:pPr>
            <a:r>
              <a:rPr lang="fr" sz="2400" dirty="0">
                <a:solidFill>
                  <a:srgbClr val="000000"/>
                </a:solidFill>
                <a:latin typeface="+mj-lt"/>
                <a:ea typeface="+mj-ea"/>
                <a:cs typeface="+mj-cs"/>
                <a:sym typeface="Source Sans Pro Regular"/>
              </a:rPr>
              <a:t>CONTACTS SUR LE LIEU DE TRAVAIL :</a:t>
            </a:r>
            <a:endParaRPr lang="en-US" sz="2400" dirty="0">
              <a:solidFill>
                <a:srgbClr val="000000"/>
              </a:solidFill>
              <a:latin typeface="+mj-lt"/>
              <a:ea typeface="+mj-ea"/>
              <a:cs typeface="+mj-cs"/>
              <a:sym typeface="Source Sans Pro Regular"/>
            </a:endParaRPr>
          </a:p>
          <a:p>
            <a:pPr marL="254000" indent="-254000" defTabSz="289321">
              <a:lnSpc>
                <a:spcPct val="90000"/>
              </a:lnSpc>
              <a:spcBef>
                <a:spcPts val="300"/>
              </a:spcBef>
              <a:spcAft>
                <a:spcPts val="0"/>
              </a:spcAft>
              <a:buClr>
                <a:schemeClr val="accent3"/>
              </a:buClr>
              <a:buSzPct val="100000"/>
              <a:buFont typeface="Arial"/>
              <a:buChar char="•"/>
              <a:defRPr sz="2400"/>
            </a:pPr>
            <a:r>
              <a:rPr lang="fr" sz="2400" dirty="0">
                <a:solidFill>
                  <a:srgbClr val="000000"/>
                </a:solidFill>
                <a:latin typeface="+mj-lt"/>
                <a:ea typeface="+mj-ea"/>
                <a:cs typeface="+mj-cs"/>
                <a:sym typeface="Source Sans Pro Regular"/>
              </a:rPr>
              <a:t>Les 5 collègues ayant participé à la réunion ; seules personnes présentes au bureau le 23 mars.   </a:t>
            </a:r>
          </a:p>
          <a:p>
            <a:pPr marL="254000" indent="-254000" defTabSz="289321">
              <a:lnSpc>
                <a:spcPct val="90000"/>
              </a:lnSpc>
              <a:spcBef>
                <a:spcPts val="300"/>
              </a:spcBef>
              <a:spcAft>
                <a:spcPts val="0"/>
              </a:spcAft>
              <a:buClr>
                <a:schemeClr val="accent3"/>
              </a:buClr>
              <a:buSzPct val="100000"/>
              <a:buFont typeface="Arial"/>
              <a:buChar char="•"/>
              <a:defRPr sz="2400"/>
            </a:pPr>
            <a:r>
              <a:rPr lang="fr" sz="2400" dirty="0">
                <a:solidFill>
                  <a:srgbClr val="000000"/>
                </a:solidFill>
                <a:latin typeface="+mj-lt"/>
                <a:ea typeface="+mj-ea"/>
                <a:cs typeface="+mj-cs"/>
                <a:sym typeface="Source Sans Pro Regular"/>
              </a:rPr>
              <a:t>Le chauffeur qui est venu chercher Matilda à l’aéroport.</a:t>
            </a:r>
            <a:endParaRPr lang="fr" sz="2400" dirty="0">
              <a:solidFill>
                <a:srgbClr val="000000"/>
              </a:solidFill>
              <a:latin typeface="+mj-lt"/>
              <a:ea typeface="+mj-ea"/>
              <a:cs typeface="+mj-cs"/>
            </a:endParaRPr>
          </a:p>
        </p:txBody>
      </p:sp>
    </p:spTree>
    <p:extLst>
      <p:ext uri="{BB962C8B-B14F-4D97-AF65-F5344CB8AC3E}">
        <p14:creationId xmlns:p14="http://schemas.microsoft.com/office/powerpoint/2010/main" val="856214022"/>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4" name="Content Placeholder 2"/>
          <p:cNvGrpSpPr/>
          <p:nvPr/>
        </p:nvGrpSpPr>
        <p:grpSpPr>
          <a:xfrm>
            <a:off x="845820" y="2487462"/>
            <a:ext cx="10500361" cy="4291706"/>
            <a:chOff x="0" y="0"/>
            <a:chExt cx="10500360" cy="4291704"/>
          </a:xfrm>
        </p:grpSpPr>
        <p:sp>
          <p:nvSpPr>
            <p:cNvPr id="492" name="Rectangle"/>
            <p:cNvSpPr/>
            <p:nvPr/>
          </p:nvSpPr>
          <p:spPr>
            <a:xfrm>
              <a:off x="0" y="0"/>
              <a:ext cx="10500360" cy="3713265"/>
            </a:xfrm>
            <a:prstGeom prst="rect">
              <a:avLst/>
            </a:prstGeom>
            <a:solidFill>
              <a:srgbClr val="E2F0D9"/>
            </a:solidFill>
            <a:ln w="12700" cap="flat">
              <a:noFill/>
              <a:miter lim="400000"/>
            </a:ln>
            <a:effectLst/>
          </p:spPr>
          <p:txBody>
            <a:bodyPr wrap="square" lIns="45719" tIns="45719" rIns="45719" bIns="45719" numCol="1" anchor="t">
              <a:noAutofit/>
            </a:bodyPr>
            <a:lstStyle/>
            <a:p>
              <a:pPr>
                <a:spcBef>
                  <a:spcPts val="700"/>
                </a:spcBef>
                <a:defRPr>
                  <a:solidFill>
                    <a:srgbClr val="10253F"/>
                  </a:solidFill>
                  <a:latin typeface="+mj-lt"/>
                  <a:ea typeface="+mj-ea"/>
                  <a:cs typeface="+mj-cs"/>
                  <a:sym typeface="Source Sans Pro Regular"/>
                </a:defRPr>
              </a:pPr>
              <a:endParaRPr dirty="0"/>
            </a:p>
          </p:txBody>
        </p:sp>
        <p:sp>
          <p:nvSpPr>
            <p:cNvPr id="493" name="Additional information to be asked about these contacts may include (not limited to, many other questions are possible):…"/>
            <p:cNvSpPr txBox="1"/>
            <p:nvPr/>
          </p:nvSpPr>
          <p:spPr>
            <a:xfrm>
              <a:off x="50938" y="0"/>
              <a:ext cx="10398484" cy="429170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t">
              <a:spAutoFit/>
            </a:bodyPr>
            <a:lstStyle/>
            <a:p>
              <a:pPr>
                <a:spcBef>
                  <a:spcPct val="20000"/>
                </a:spcBef>
                <a:spcAft>
                  <a:spcPct val="0"/>
                </a:spcAft>
                <a:defRPr>
                  <a:solidFill>
                    <a:srgbClr val="10253F"/>
                  </a:solidFill>
                  <a:latin typeface="+mj-lt"/>
                  <a:ea typeface="+mj-ea"/>
                  <a:cs typeface="+mj-cs"/>
                  <a:sym typeface="Source Sans Pro Regular"/>
                </a:defRPr>
              </a:pPr>
              <a:r>
                <a:rPr lang="fr" dirty="0">
                  <a:latin typeface="Arial"/>
                  <a:cs typeface="Arial"/>
                </a:rPr>
                <a:t>Informations complémentaires pouvant être demandées à propos de ces contacts (liste non exhaustive, nombreuses autres questions possibles) :</a:t>
              </a:r>
              <a:endParaRPr lang="en-US" dirty="0">
                <a:latin typeface="Arial"/>
                <a:ea typeface="Arial"/>
                <a:cs typeface="Arial"/>
              </a:endParaRPr>
            </a:p>
            <a:p>
              <a:pPr marL="767715" lvl="1" indent="-342900">
                <a:spcBef>
                  <a:spcPct val="20000"/>
                </a:spcBef>
                <a:spcAft>
                  <a:spcPct val="0"/>
                </a:spcAft>
                <a:buFont typeface="Arial"/>
                <a:buChar char="•"/>
                <a:defRPr>
                  <a:latin typeface="+mj-lt"/>
                  <a:ea typeface="+mj-ea"/>
                  <a:cs typeface="+mj-cs"/>
                  <a:sym typeface="Source Sans Pro Regular"/>
                </a:defRPr>
              </a:pPr>
              <a:r>
                <a:rPr lang="fr" dirty="0">
                  <a:latin typeface="Arial"/>
                  <a:cs typeface="Arial"/>
                </a:rPr>
                <a:t>Confirmer que les contacts ont bien assisté à la réunion.</a:t>
              </a:r>
              <a:endParaRPr lang="fr" dirty="0">
                <a:solidFill>
                  <a:srgbClr val="000000"/>
                </a:solidFill>
                <a:latin typeface="Arial"/>
                <a:ea typeface="Arial"/>
                <a:cs typeface="Arial"/>
              </a:endParaRPr>
            </a:p>
            <a:p>
              <a:pPr marL="767715" lvl="1" indent="-342900">
                <a:spcBef>
                  <a:spcPct val="20000"/>
                </a:spcBef>
                <a:spcAft>
                  <a:spcPct val="0"/>
                </a:spcAft>
                <a:buFont typeface="Arial"/>
                <a:buChar char="•"/>
                <a:defRPr>
                  <a:latin typeface="+mj-lt"/>
                  <a:ea typeface="+mj-ea"/>
                  <a:cs typeface="+mj-cs"/>
                  <a:sym typeface="Source Sans Pro Regular"/>
                </a:defRPr>
              </a:pPr>
              <a:r>
                <a:rPr lang="fr" dirty="0">
                  <a:latin typeface="Arial"/>
                  <a:cs typeface="Arial"/>
                </a:rPr>
                <a:t>Les contacts portaient-ils un masque ou un autre dispositif de protection lors de la réunion ?</a:t>
              </a:r>
              <a:endParaRPr lang="fr" dirty="0">
                <a:solidFill>
                  <a:srgbClr val="000000"/>
                </a:solidFill>
                <a:latin typeface="Arial"/>
                <a:ea typeface="Arial"/>
                <a:cs typeface="Arial"/>
              </a:endParaRPr>
            </a:p>
            <a:p>
              <a:pPr marL="767715" lvl="1" indent="-342900">
                <a:spcBef>
                  <a:spcPct val="20000"/>
                </a:spcBef>
                <a:spcAft>
                  <a:spcPct val="0"/>
                </a:spcAft>
                <a:buFont typeface="Arial"/>
                <a:buChar char="•"/>
                <a:defRPr>
                  <a:latin typeface="+mj-lt"/>
                  <a:ea typeface="+mj-ea"/>
                  <a:cs typeface="+mj-cs"/>
                  <a:sym typeface="Source Sans Pro Regular"/>
                </a:defRPr>
              </a:pPr>
              <a:r>
                <a:rPr lang="fr" dirty="0">
                  <a:latin typeface="Arial"/>
                  <a:cs typeface="Arial"/>
                </a:rPr>
                <a:t>Confirmer que le chauffeur est venu chercher la patiente à l’aéroport.</a:t>
              </a:r>
              <a:endParaRPr lang="fr" dirty="0">
                <a:solidFill>
                  <a:srgbClr val="000000"/>
                </a:solidFill>
                <a:latin typeface="Arial"/>
                <a:ea typeface="Arial"/>
                <a:cs typeface="Arial"/>
              </a:endParaRPr>
            </a:p>
            <a:p>
              <a:pPr marL="767715" lvl="1" indent="-342900">
                <a:spcBef>
                  <a:spcPct val="20000"/>
                </a:spcBef>
                <a:spcAft>
                  <a:spcPct val="0"/>
                </a:spcAft>
                <a:buFont typeface="Arial"/>
                <a:buChar char="•"/>
                <a:defRPr>
                  <a:latin typeface="+mj-lt"/>
                  <a:ea typeface="+mj-ea"/>
                  <a:cs typeface="+mj-cs"/>
                  <a:sym typeface="Source Sans Pro Regular"/>
                </a:defRPr>
              </a:pPr>
              <a:r>
                <a:rPr lang="fr" dirty="0">
                  <a:latin typeface="Arial"/>
                  <a:cs typeface="Arial"/>
                </a:rPr>
                <a:t>Le chauffeur portait-il un masque ou un autre dispositif de protection lorsqu’il a transporté la patiente depuis l’aéroport ?</a:t>
              </a:r>
              <a:endParaRPr lang="fr" dirty="0">
                <a:solidFill>
                  <a:srgbClr val="000000"/>
                </a:solidFill>
                <a:latin typeface="Arial"/>
                <a:ea typeface="Arial"/>
                <a:cs typeface="Arial"/>
              </a:endParaRPr>
            </a:p>
            <a:p>
              <a:pPr marL="767715" lvl="1" indent="-342900">
                <a:spcBef>
                  <a:spcPct val="20000"/>
                </a:spcBef>
                <a:spcAft>
                  <a:spcPct val="0"/>
                </a:spcAft>
                <a:buFont typeface="Arial"/>
                <a:buChar char="•"/>
                <a:defRPr>
                  <a:latin typeface="+mj-lt"/>
                  <a:ea typeface="+mj-ea"/>
                  <a:cs typeface="+mj-cs"/>
                  <a:sym typeface="Source Sans Pro Regular"/>
                </a:defRPr>
              </a:pPr>
              <a:r>
                <a:rPr lang="fr" dirty="0">
                  <a:latin typeface="Arial"/>
                  <a:cs typeface="Arial"/>
                </a:rPr>
                <a:t>Les contacts présentent-ils une pathologie sous-jacente qui pourrait les exposer à un risque accru de complications graves liées à la peste pulmonaire ?</a:t>
              </a:r>
              <a:endParaRPr lang="fr" dirty="0">
                <a:solidFill>
                  <a:srgbClr val="000000"/>
                </a:solidFill>
                <a:latin typeface="Arial"/>
                <a:ea typeface="Arial"/>
                <a:cs typeface="Arial"/>
              </a:endParaRPr>
            </a:p>
            <a:p>
              <a:pPr marL="767715" lvl="1" indent="-342900">
                <a:spcBef>
                  <a:spcPct val="20000"/>
                </a:spcBef>
                <a:spcAft>
                  <a:spcPct val="0"/>
                </a:spcAft>
                <a:buFont typeface="Arial"/>
                <a:buChar char="•"/>
                <a:defRPr>
                  <a:latin typeface="+mj-lt"/>
                  <a:ea typeface="+mj-ea"/>
                  <a:cs typeface="+mj-cs"/>
                  <a:sym typeface="Source Sans Pro Regular"/>
                </a:defRPr>
              </a:pPr>
              <a:r>
                <a:rPr lang="fr" dirty="0">
                  <a:latin typeface="Arial"/>
                  <a:cs typeface="Arial"/>
                </a:rPr>
                <a:t>L’un d’eux a-t-il manifesté des signes ou des symptômes correspondant à la définition d’un cas de peste pulmonaire ?</a:t>
              </a:r>
              <a:endParaRPr lang="fr" dirty="0">
                <a:solidFill>
                  <a:srgbClr val="000000"/>
                </a:solidFill>
                <a:latin typeface="Arial"/>
                <a:ea typeface="Arial"/>
                <a:cs typeface="Arial"/>
              </a:endParaRPr>
            </a:p>
            <a:p>
              <a:pPr marL="767715" lvl="1" indent="-342900">
                <a:spcBef>
                  <a:spcPct val="20000"/>
                </a:spcBef>
                <a:spcAft>
                  <a:spcPct val="0"/>
                </a:spcAft>
                <a:buFont typeface="Arial"/>
                <a:buChar char="•"/>
                <a:defRPr>
                  <a:solidFill>
                    <a:srgbClr val="10253F"/>
                  </a:solidFill>
                  <a:latin typeface="+mj-lt"/>
                  <a:ea typeface="+mj-ea"/>
                  <a:cs typeface="+mj-cs"/>
                  <a:sym typeface="Source Sans Pro Regular"/>
                </a:defRPr>
              </a:pPr>
              <a:r>
                <a:rPr lang="fr" dirty="0">
                  <a:latin typeface="Arial"/>
                  <a:cs typeface="Arial"/>
                </a:rPr>
                <a:t>Demandez aux contacts s’ils peuvent se mettre en quarantaine pendant les 7 prochains jours.</a:t>
              </a:r>
            </a:p>
            <a:p>
              <a:pPr marL="971550" lvl="1" indent="-514350">
                <a:spcBef>
                  <a:spcPts val="600"/>
                </a:spcBef>
                <a:buFont typeface="Arial"/>
                <a:buChar char="•"/>
                <a:defRPr>
                  <a:latin typeface="+mj-lt"/>
                  <a:ea typeface="+mj-ea"/>
                  <a:cs typeface="+mj-cs"/>
                  <a:sym typeface="Source Sans Pro Regular"/>
                </a:defRPr>
              </a:pPr>
              <a:endParaRPr sz="2600" dirty="0">
                <a:latin typeface="Arial"/>
                <a:ea typeface="Arial"/>
                <a:cs typeface="Arial"/>
              </a:endParaRPr>
            </a:p>
          </p:txBody>
        </p:sp>
      </p:grpSp>
      <p:pic>
        <p:nvPicPr>
          <p:cNvPr id="495" name="Picture 7" descr="Picture 7"/>
          <p:cNvPicPr>
            <a:picLocks noChangeAspect="1"/>
          </p:cNvPicPr>
          <p:nvPr/>
        </p:nvPicPr>
        <p:blipFill>
          <a:blip r:embed="rId3">
            <a:biLevel thresh="75000"/>
          </a:blip>
          <a:stretch>
            <a:fillRect/>
          </a:stretch>
        </p:blipFill>
        <p:spPr>
          <a:xfrm>
            <a:off x="742335" y="1394907"/>
            <a:ext cx="908718" cy="908718"/>
          </a:xfrm>
          <a:prstGeom prst="rect">
            <a:avLst/>
          </a:prstGeom>
          <a:ln w="12700">
            <a:miter lim="400000"/>
          </a:ln>
        </p:spPr>
      </p:pic>
      <p:sp>
        <p:nvSpPr>
          <p:cNvPr id="2" name="Text Placeholder 8">
            <a:extLst>
              <a:ext uri="{FF2B5EF4-FFF2-40B4-BE49-F238E27FC236}">
                <a16:creationId xmlns:a16="http://schemas.microsoft.com/office/drawing/2014/main" id="{CBA53FE9-349D-E135-45B1-619ED4D0DF47}"/>
              </a:ext>
            </a:extLst>
          </p:cNvPr>
          <p:cNvSpPr txBox="1">
            <a:spLocks/>
          </p:cNvSpPr>
          <p:nvPr/>
        </p:nvSpPr>
        <p:spPr>
          <a:xfrm>
            <a:off x="198119" y="62202"/>
            <a:ext cx="5194864" cy="6666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77749" rtl="0" latinLnBrk="0">
              <a:lnSpc>
                <a:spcPct val="90000"/>
              </a:lnSpc>
              <a:spcBef>
                <a:spcPts val="200"/>
              </a:spcBef>
              <a:spcAft>
                <a:spcPts val="0"/>
              </a:spcAft>
              <a:buClr>
                <a:schemeClr val="accent3"/>
              </a:buClr>
              <a:buSzTx/>
              <a:buFont typeface="Arial"/>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a:lstStyle>
          <a:p>
            <a:r>
              <a:rPr lang="hu-HU" sz="3200" b="1" dirty="0" err="1"/>
              <a:t>Réponses</a:t>
            </a:r>
            <a:r>
              <a:rPr lang="hu-HU" sz="3200" b="1" dirty="0"/>
              <a:t> à la </a:t>
            </a:r>
            <a:r>
              <a:rPr lang="hu-HU" sz="3200" b="1" dirty="0" err="1"/>
              <a:t>question</a:t>
            </a:r>
            <a:r>
              <a:rPr lang="hu-HU" sz="3200" b="1" dirty="0"/>
              <a:t> 3 </a:t>
            </a:r>
          </a:p>
        </p:txBody>
      </p:sp>
      <p:sp>
        <p:nvSpPr>
          <p:cNvPr id="6" name="Title 1">
            <a:extLst>
              <a:ext uri="{FF2B5EF4-FFF2-40B4-BE49-F238E27FC236}">
                <a16:creationId xmlns:a16="http://schemas.microsoft.com/office/drawing/2014/main" id="{2ED4C784-C7BA-6DAE-80EA-379FC94E0764}"/>
              </a:ext>
            </a:extLst>
          </p:cNvPr>
          <p:cNvSpPr txBox="1">
            <a:spLocks/>
          </p:cNvSpPr>
          <p:nvPr>
            <p:custDataLst>
              <p:tags r:id="rId1"/>
            </p:custDataLst>
          </p:nvPr>
        </p:nvSpPr>
        <p:spPr>
          <a:xfrm>
            <a:off x="197603" y="822161"/>
            <a:ext cx="9982200" cy="430887"/>
          </a:xfrm>
          <a:prstGeom prst="rect">
            <a:avLst/>
          </a:prstGeom>
        </p:spPr>
        <p:txBody>
          <a:bodyPr wrap="square" lIns="0" tIns="0" rIns="0" bIns="0" rtlCol="0" anchor="t">
            <a:spAutoFit/>
          </a:bodyPr>
          <a:lstStyle>
            <a:lvl1pPr>
              <a:defRPr sz="3200" b="1" i="0">
                <a:solidFill>
                  <a:srgbClr val="0092CC"/>
                </a:solidFill>
                <a:latin typeface="Times New Roman"/>
                <a:ea typeface="+mj-ea"/>
                <a:cs typeface="Times New Roman"/>
              </a:defRPr>
            </a:lvl1pPr>
          </a:lstStyle>
          <a:p>
            <a:pPr rtl="0"/>
            <a:r>
              <a:rPr lang="fr" sz="2800" dirty="0">
                <a:solidFill>
                  <a:srgbClr val="C00000"/>
                </a:solidFill>
                <a:latin typeface="Source Sans Pro Bold"/>
                <a:ea typeface="Source Sans Pro Bold"/>
                <a:sym typeface="Source Sans Pro Bold"/>
              </a:rPr>
              <a:t>Étape 2 : suivi des contacts</a:t>
            </a:r>
            <a:endParaRPr lang="fr-FR" sz="2800" dirty="0">
              <a:solidFill>
                <a:srgbClr val="C00000"/>
              </a:solidFill>
              <a:latin typeface="Source Sans Pro Bold"/>
              <a:ea typeface="Source Sans Pro Bold"/>
              <a:sym typeface="Source Sans Pro Bold"/>
            </a:endParaRPr>
          </a:p>
        </p:txBody>
      </p:sp>
      <p:sp>
        <p:nvSpPr>
          <p:cNvPr id="8" name="Content Placeholder 2">
            <a:extLst>
              <a:ext uri="{FF2B5EF4-FFF2-40B4-BE49-F238E27FC236}">
                <a16:creationId xmlns:a16="http://schemas.microsoft.com/office/drawing/2014/main" id="{CE81DF9D-AA96-2501-1D26-64D9AB43DEB7}"/>
              </a:ext>
            </a:extLst>
          </p:cNvPr>
          <p:cNvSpPr>
            <a:spLocks noGrp="1"/>
          </p:cNvSpPr>
          <p:nvPr/>
        </p:nvSpPr>
        <p:spPr bwMode="auto">
          <a:xfrm>
            <a:off x="2615715" y="1716437"/>
            <a:ext cx="9356725" cy="730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2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2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4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4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rtl="0">
              <a:buNone/>
            </a:pPr>
            <a:r>
              <a:rPr lang="fr" sz="2400" dirty="0">
                <a:solidFill>
                  <a:srgbClr val="000000"/>
                </a:solidFill>
                <a:latin typeface="+mj-lt"/>
                <a:ea typeface="+mj-ea"/>
                <a:cs typeface="+mj-cs"/>
                <a:sym typeface="Source Sans Pro Regular"/>
              </a:rPr>
              <a:t>CONTACTS SUR LE LIEU DE TRAVAIL :</a:t>
            </a:r>
            <a:endParaRPr lang="fr" sz="2400" dirty="0">
              <a:solidFill>
                <a:srgbClr val="000000"/>
              </a:solidFill>
              <a:latin typeface="+mj-lt"/>
              <a:ea typeface="+mj-ea"/>
              <a:cs typeface="+mj-cs"/>
            </a:endParaRPr>
          </a:p>
        </p:txBody>
      </p:sp>
    </p:spTree>
    <p:extLst>
      <p:ext uri="{BB962C8B-B14F-4D97-AF65-F5344CB8AC3E}">
        <p14:creationId xmlns:p14="http://schemas.microsoft.com/office/powerpoint/2010/main" val="3091027312"/>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 name="Content Placeholder 2"/>
          <p:cNvSpPr txBox="1">
            <a:spLocks noGrp="1"/>
          </p:cNvSpPr>
          <p:nvPr>
            <p:ph type="body" idx="1"/>
          </p:nvPr>
        </p:nvSpPr>
        <p:spPr>
          <a:xfrm>
            <a:off x="2585570" y="1802356"/>
            <a:ext cx="8222168" cy="2288052"/>
          </a:xfrm>
          <a:prstGeom prst="rect">
            <a:avLst/>
          </a:prstGeom>
        </p:spPr>
        <p:txBody>
          <a:bodyPr lIns="45719" tIns="45720" rIns="45719" bIns="45720" anchor="t">
            <a:normAutofit/>
          </a:bodyPr>
          <a:lstStyle/>
          <a:p>
            <a:pPr marL="0" indent="0">
              <a:buNone/>
            </a:pPr>
            <a:r>
              <a:rPr lang="fr" sz="2400" dirty="0">
                <a:solidFill>
                  <a:srgbClr val="10253F"/>
                </a:solidFill>
                <a:latin typeface="Source Sans Pro Regular"/>
                <a:cs typeface="Arial"/>
              </a:rPr>
              <a:t>CONTACTS AU DOMICILE :</a:t>
            </a:r>
          </a:p>
          <a:p>
            <a:pPr marL="254000" indent="-254000">
              <a:defRPr sz="2400"/>
            </a:pPr>
            <a:r>
              <a:rPr dirty="0"/>
              <a:t>Jean </a:t>
            </a:r>
            <a:r>
              <a:rPr lang="fr" dirty="0" err="1">
                <a:ea typeface="+mj-lt"/>
                <a:cs typeface="+mj-lt"/>
              </a:rPr>
              <a:t>Kimbel</a:t>
            </a:r>
            <a:r>
              <a:rPr lang="fr" dirty="0">
                <a:ea typeface="+mj-lt"/>
                <a:cs typeface="+mj-lt"/>
              </a:rPr>
              <a:t>, homme âgé de 40 ans ayant travaillé à domicile la semaine dernière.   </a:t>
            </a:r>
          </a:p>
        </p:txBody>
      </p:sp>
      <p:pic>
        <p:nvPicPr>
          <p:cNvPr id="501" name="Graphic 7" descr="Graphic 7"/>
          <p:cNvPicPr>
            <a:picLocks noChangeAspect="1"/>
          </p:cNvPicPr>
          <p:nvPr/>
        </p:nvPicPr>
        <p:blipFill>
          <a:blip r:embed="rId2"/>
          <a:stretch>
            <a:fillRect/>
          </a:stretch>
        </p:blipFill>
        <p:spPr>
          <a:xfrm>
            <a:off x="511276" y="1558943"/>
            <a:ext cx="1112383" cy="1112383"/>
          </a:xfrm>
          <a:prstGeom prst="rect">
            <a:avLst/>
          </a:prstGeom>
          <a:ln w="12700">
            <a:miter lim="400000"/>
          </a:ln>
        </p:spPr>
      </p:pic>
      <p:sp>
        <p:nvSpPr>
          <p:cNvPr id="502" name="Title 1"/>
          <p:cNvSpPr txBox="1"/>
          <p:nvPr/>
        </p:nvSpPr>
        <p:spPr>
          <a:xfrm>
            <a:off x="260655" y="713437"/>
            <a:ext cx="9982201" cy="4308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t">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Step 2: </a:t>
            </a:r>
            <a:r>
              <a:rPr lang="fr-FR" b="1" dirty="0"/>
              <a:t>suivi des contacts</a:t>
            </a:r>
            <a:endParaRPr b="1" dirty="0"/>
          </a:p>
        </p:txBody>
      </p:sp>
      <p:sp>
        <p:nvSpPr>
          <p:cNvPr id="2" name="Text Placeholder 8">
            <a:extLst>
              <a:ext uri="{FF2B5EF4-FFF2-40B4-BE49-F238E27FC236}">
                <a16:creationId xmlns:a16="http://schemas.microsoft.com/office/drawing/2014/main" id="{D16F23BD-804A-F2CD-B356-389F253E7CC0}"/>
              </a:ext>
            </a:extLst>
          </p:cNvPr>
          <p:cNvSpPr txBox="1">
            <a:spLocks/>
          </p:cNvSpPr>
          <p:nvPr/>
        </p:nvSpPr>
        <p:spPr>
          <a:xfrm>
            <a:off x="198119" y="62202"/>
            <a:ext cx="3814588" cy="576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marL="0" marR="0" indent="0" algn="l" defTabSz="277749" rtl="0" latinLnBrk="0">
              <a:lnSpc>
                <a:spcPct val="90000"/>
              </a:lnSpc>
              <a:spcBef>
                <a:spcPts val="200"/>
              </a:spcBef>
              <a:spcAft>
                <a:spcPts val="0"/>
              </a:spcAft>
              <a:buClr>
                <a:schemeClr val="accent3"/>
              </a:buClr>
              <a:buSzTx/>
              <a:buFont typeface="Arial"/>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a:lstStyle>
          <a:p>
            <a:pPr hangingPunct="1"/>
            <a:r>
              <a:rPr lang="hu-HU" sz="3200" b="1" dirty="0"/>
              <a:t>Question 4 </a:t>
            </a:r>
          </a:p>
        </p:txBody>
      </p:sp>
      <p:sp>
        <p:nvSpPr>
          <p:cNvPr id="4" name="Content Placeholder 2">
            <a:extLst>
              <a:ext uri="{FF2B5EF4-FFF2-40B4-BE49-F238E27FC236}">
                <a16:creationId xmlns:a16="http://schemas.microsoft.com/office/drawing/2014/main" id="{D3084C5E-78BF-89D2-BAFE-A9901B8D8043}"/>
              </a:ext>
            </a:extLst>
          </p:cNvPr>
          <p:cNvSpPr txBox="1">
            <a:spLocks/>
          </p:cNvSpPr>
          <p:nvPr/>
        </p:nvSpPr>
        <p:spPr bwMode="auto">
          <a:xfrm>
            <a:off x="535858" y="4167789"/>
            <a:ext cx="10424160" cy="1277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74" tIns="50936" rIns="101874" bIns="50936" numCol="1" rtlCol="0" anchor="t" anchorCtr="0" compatLnSpc="1">
            <a:prstTxWarp prst="textNoShape">
              <a:avLst/>
            </a:prstTxWarp>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rtl="0">
              <a:buFont typeface="Arial" charset="0"/>
              <a:buNone/>
            </a:pPr>
            <a:r>
              <a:rPr lang="fr" sz="2400" dirty="0">
                <a:solidFill>
                  <a:srgbClr val="10253F"/>
                </a:solidFill>
                <a:latin typeface="+mj-lt"/>
                <a:ea typeface="+mj-ea"/>
                <a:cs typeface="+mj-cs"/>
              </a:rPr>
              <a:t>Question :</a:t>
            </a:r>
          </a:p>
          <a:p>
            <a:pPr marL="318135" indent="-318135"/>
            <a:r>
              <a:rPr lang="fr" sz="2400" b="1" dirty="0">
                <a:solidFill>
                  <a:schemeClr val="accent2"/>
                </a:solidFill>
                <a:latin typeface="+mj-lt"/>
                <a:ea typeface="+mj-ea"/>
                <a:cs typeface="+mj-cs"/>
              </a:rPr>
              <a:t>Quelles informations complémentaires allez-vous demander à propos de ce contact ? </a:t>
            </a:r>
          </a:p>
          <a:p>
            <a:pPr marL="0" indent="0" rtl="0">
              <a:buNone/>
            </a:pPr>
            <a:endParaRPr lang="en-US" sz="2400" dirty="0">
              <a:latin typeface="Source Sans Pro Regular"/>
            </a:endParaRPr>
          </a:p>
        </p:txBody>
      </p:sp>
    </p:spTree>
    <p:extLst>
      <p:ext uri="{BB962C8B-B14F-4D97-AF65-F5344CB8AC3E}">
        <p14:creationId xmlns:p14="http://schemas.microsoft.com/office/powerpoint/2010/main" val="674374074"/>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8" name="Content Placeholder 2"/>
          <p:cNvGrpSpPr/>
          <p:nvPr/>
        </p:nvGrpSpPr>
        <p:grpSpPr>
          <a:xfrm>
            <a:off x="609600" y="2937272"/>
            <a:ext cx="10424161" cy="2667001"/>
            <a:chOff x="0" y="0"/>
            <a:chExt cx="10424160" cy="2667000"/>
          </a:xfrm>
        </p:grpSpPr>
        <p:sp>
          <p:nvSpPr>
            <p:cNvPr id="506" name="Rectangle"/>
            <p:cNvSpPr/>
            <p:nvPr/>
          </p:nvSpPr>
          <p:spPr>
            <a:xfrm>
              <a:off x="0" y="0"/>
              <a:ext cx="10424160" cy="2667000"/>
            </a:xfrm>
            <a:prstGeom prst="rect">
              <a:avLst/>
            </a:prstGeom>
            <a:solidFill>
              <a:srgbClr val="E2F0D9"/>
            </a:solidFill>
            <a:ln w="12700" cap="flat">
              <a:noFill/>
              <a:miter lim="400000"/>
            </a:ln>
            <a:effectLst/>
          </p:spPr>
          <p:txBody>
            <a:bodyPr wrap="square" lIns="45719" tIns="45719" rIns="45719" bIns="45719" numCol="1" anchor="t">
              <a:noAutofit/>
            </a:bodyPr>
            <a:lstStyle/>
            <a:p>
              <a:pPr>
                <a:spcBef>
                  <a:spcPts val="700"/>
                </a:spcBef>
                <a:defRPr>
                  <a:solidFill>
                    <a:srgbClr val="10253F"/>
                  </a:solidFill>
                  <a:latin typeface="+mj-lt"/>
                  <a:ea typeface="+mj-ea"/>
                  <a:cs typeface="+mj-cs"/>
                  <a:sym typeface="Source Sans Pro Regular"/>
                </a:defRPr>
              </a:pPr>
              <a:endParaRPr dirty="0"/>
            </a:p>
          </p:txBody>
        </p:sp>
        <p:sp>
          <p:nvSpPr>
            <p:cNvPr id="507" name="Additional information to be asked about this contact may include (not limited to, many other questions are possible):…"/>
            <p:cNvSpPr txBox="1"/>
            <p:nvPr/>
          </p:nvSpPr>
          <p:spPr>
            <a:xfrm>
              <a:off x="50938" y="0"/>
              <a:ext cx="10322284" cy="229782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t">
              <a:spAutoFit/>
            </a:bodyPr>
            <a:lstStyle/>
            <a:p>
              <a:pPr>
                <a:spcBef>
                  <a:spcPct val="20000"/>
                </a:spcBef>
                <a:spcAft>
                  <a:spcPct val="0"/>
                </a:spcAft>
                <a:defRPr>
                  <a:latin typeface="+mj-lt"/>
                  <a:ea typeface="+mj-ea"/>
                  <a:cs typeface="+mj-cs"/>
                  <a:sym typeface="Source Sans Pro Regular"/>
                </a:defRPr>
              </a:pPr>
              <a:r>
                <a:rPr lang="fr" dirty="0">
                  <a:latin typeface="Source Sans Pro Regular"/>
                  <a:cs typeface="Arial"/>
                </a:rPr>
                <a:t>Informations complémentaires pouvant être demandées à propos de ce contact (liste non exhaustive, nombreuses autres questions possibles) :</a:t>
              </a:r>
              <a:endParaRPr lang="en-US">
                <a:solidFill>
                  <a:srgbClr val="000000"/>
                </a:solidFill>
                <a:latin typeface="Source Sans Pro Regular"/>
                <a:ea typeface="Arial"/>
                <a:cs typeface="Arial"/>
              </a:endParaRPr>
            </a:p>
            <a:p>
              <a:pPr marL="689610" lvl="1" indent="-264795">
                <a:spcBef>
                  <a:spcPct val="20000"/>
                </a:spcBef>
                <a:spcAft>
                  <a:spcPct val="0"/>
                </a:spcAft>
                <a:buFont typeface="Arial"/>
                <a:buChar char="•"/>
                <a:defRPr>
                  <a:latin typeface="+mj-lt"/>
                  <a:ea typeface="+mj-ea"/>
                  <a:cs typeface="+mj-cs"/>
                  <a:sym typeface="Source Sans Pro Regular"/>
                </a:defRPr>
              </a:pPr>
              <a:r>
                <a:rPr lang="fr" dirty="0">
                  <a:latin typeface="Source Sans Pro Regular"/>
                  <a:cs typeface="Arial"/>
                </a:rPr>
                <a:t>Le couple a-t-il dormi dans la même chambre/le même lit ?</a:t>
              </a:r>
              <a:endParaRPr lang="fr">
                <a:solidFill>
                  <a:srgbClr val="000000"/>
                </a:solidFill>
                <a:latin typeface="Source Sans Pro Regular"/>
                <a:ea typeface="Arial"/>
                <a:cs typeface="Arial"/>
              </a:endParaRPr>
            </a:p>
            <a:p>
              <a:pPr marL="689610" lvl="1" indent="-264795">
                <a:spcBef>
                  <a:spcPct val="20000"/>
                </a:spcBef>
                <a:spcAft>
                  <a:spcPct val="0"/>
                </a:spcAft>
                <a:buFont typeface="Arial"/>
                <a:buChar char="•"/>
                <a:defRPr>
                  <a:latin typeface="+mj-lt"/>
                  <a:ea typeface="+mj-ea"/>
                  <a:cs typeface="+mj-cs"/>
                  <a:sym typeface="Source Sans Pro Regular"/>
                </a:defRPr>
              </a:pPr>
              <a:r>
                <a:rPr lang="fr" dirty="0">
                  <a:latin typeface="Source Sans Pro Regular"/>
                  <a:cs typeface="Arial"/>
                </a:rPr>
                <a:t>Le contact présente-t-il des signes ou des symptômes correspondant à la définition d’un cas de peste pulmonaire ?</a:t>
              </a:r>
              <a:endParaRPr lang="fr">
                <a:solidFill>
                  <a:srgbClr val="000000"/>
                </a:solidFill>
                <a:latin typeface="Source Sans Pro Regular"/>
                <a:ea typeface="Arial"/>
                <a:cs typeface="Arial"/>
              </a:endParaRPr>
            </a:p>
            <a:p>
              <a:pPr marL="689610" lvl="1" indent="-264795">
                <a:spcBef>
                  <a:spcPct val="20000"/>
                </a:spcBef>
                <a:spcAft>
                  <a:spcPct val="0"/>
                </a:spcAft>
                <a:buFont typeface="Arial"/>
                <a:buChar char="•"/>
                <a:defRPr>
                  <a:latin typeface="+mj-lt"/>
                  <a:ea typeface="+mj-ea"/>
                  <a:cs typeface="+mj-cs"/>
                  <a:sym typeface="Source Sans Pro Regular"/>
                </a:defRPr>
              </a:pPr>
              <a:r>
                <a:rPr lang="fr" dirty="0">
                  <a:latin typeface="Source Sans Pro Regular"/>
                  <a:cs typeface="Arial"/>
                </a:rPr>
                <a:t>Demandez au conjoint s’il peut se mettre en quarantaine pendant les 7 prochains jours.</a:t>
              </a:r>
            </a:p>
            <a:p>
              <a:pPr>
                <a:spcBef>
                  <a:spcPts val="700"/>
                </a:spcBef>
                <a:defRPr>
                  <a:latin typeface="+mj-lt"/>
                  <a:ea typeface="+mj-ea"/>
                  <a:cs typeface="+mj-cs"/>
                  <a:sym typeface="Source Sans Pro Regular"/>
                </a:defRPr>
              </a:pPr>
              <a:endParaRPr dirty="0">
                <a:solidFill>
                  <a:srgbClr val="10253F"/>
                </a:solidFill>
                <a:latin typeface="Source Sans Pro Regular"/>
                <a:ea typeface="Arial"/>
                <a:cs typeface="Arial"/>
              </a:endParaRPr>
            </a:p>
          </p:txBody>
        </p:sp>
      </p:grpSp>
      <p:pic>
        <p:nvPicPr>
          <p:cNvPr id="509" name="Graphic 7" descr="Graphic 7"/>
          <p:cNvPicPr>
            <a:picLocks noChangeAspect="1"/>
          </p:cNvPicPr>
          <p:nvPr/>
        </p:nvPicPr>
        <p:blipFill>
          <a:blip r:embed="rId3"/>
          <a:stretch>
            <a:fillRect/>
          </a:stretch>
        </p:blipFill>
        <p:spPr>
          <a:xfrm>
            <a:off x="511276" y="1558943"/>
            <a:ext cx="1112383" cy="1112383"/>
          </a:xfrm>
          <a:prstGeom prst="rect">
            <a:avLst/>
          </a:prstGeom>
          <a:ln w="12700">
            <a:miter lim="400000"/>
          </a:ln>
        </p:spPr>
      </p:pic>
      <p:sp>
        <p:nvSpPr>
          <p:cNvPr id="2" name="Text Placeholder 8">
            <a:extLst>
              <a:ext uri="{FF2B5EF4-FFF2-40B4-BE49-F238E27FC236}">
                <a16:creationId xmlns:a16="http://schemas.microsoft.com/office/drawing/2014/main" id="{79AAD44B-CFB1-35EE-915B-B188AC539AB1}"/>
              </a:ext>
            </a:extLst>
          </p:cNvPr>
          <p:cNvSpPr txBox="1">
            <a:spLocks/>
          </p:cNvSpPr>
          <p:nvPr/>
        </p:nvSpPr>
        <p:spPr>
          <a:xfrm>
            <a:off x="198119" y="62202"/>
            <a:ext cx="5621068" cy="4600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fontScale="92500" lnSpcReduction="20000"/>
          </a:bodyPr>
          <a:lstStyle>
            <a:lvl1pPr marL="0" marR="0" indent="0" algn="l" defTabSz="277749" rtl="0" latinLnBrk="0">
              <a:lnSpc>
                <a:spcPct val="90000"/>
              </a:lnSpc>
              <a:spcBef>
                <a:spcPts val="200"/>
              </a:spcBef>
              <a:spcAft>
                <a:spcPts val="0"/>
              </a:spcAft>
              <a:buClr>
                <a:schemeClr val="accent3"/>
              </a:buClr>
              <a:buSzTx/>
              <a:buFont typeface="Arial"/>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a:lstStyle>
          <a:p>
            <a:r>
              <a:rPr lang="hu-HU" sz="3200" b="1" dirty="0" err="1"/>
              <a:t>Réponses</a:t>
            </a:r>
            <a:r>
              <a:rPr lang="hu-HU" sz="3200" b="1" dirty="0"/>
              <a:t> à la </a:t>
            </a:r>
            <a:r>
              <a:rPr lang="hu-HU" sz="3200" b="1" dirty="0" err="1"/>
              <a:t>question</a:t>
            </a:r>
            <a:r>
              <a:rPr lang="hu-HU" sz="3200" b="1" dirty="0"/>
              <a:t> 4 </a:t>
            </a:r>
          </a:p>
        </p:txBody>
      </p:sp>
      <p:sp>
        <p:nvSpPr>
          <p:cNvPr id="6" name="Content Placeholder 2">
            <a:extLst>
              <a:ext uri="{FF2B5EF4-FFF2-40B4-BE49-F238E27FC236}">
                <a16:creationId xmlns:a16="http://schemas.microsoft.com/office/drawing/2014/main" id="{FCCA6E71-7A7A-2E2A-D80C-709972D6EDF5}"/>
              </a:ext>
            </a:extLst>
          </p:cNvPr>
          <p:cNvSpPr txBox="1">
            <a:spLocks noGrp="1"/>
          </p:cNvSpPr>
          <p:nvPr>
            <p:ph type="body" idx="1"/>
          </p:nvPr>
        </p:nvSpPr>
        <p:spPr>
          <a:xfrm>
            <a:off x="2585570" y="1802356"/>
            <a:ext cx="8222168" cy="2288052"/>
          </a:xfrm>
          <a:prstGeom prst="rect">
            <a:avLst/>
          </a:prstGeom>
        </p:spPr>
        <p:txBody>
          <a:bodyPr lIns="45719" tIns="45720" rIns="45719" bIns="45720" anchor="t">
            <a:normAutofit/>
          </a:bodyPr>
          <a:lstStyle/>
          <a:p>
            <a:pPr marL="0" indent="0">
              <a:buNone/>
            </a:pPr>
            <a:r>
              <a:rPr lang="fr" sz="2400" dirty="0">
                <a:solidFill>
                  <a:srgbClr val="10253F"/>
                </a:solidFill>
                <a:latin typeface="Source Sans Pro Regular"/>
                <a:cs typeface="Arial"/>
              </a:rPr>
              <a:t>CONTACTS AU DOMICILE :</a:t>
            </a:r>
          </a:p>
          <a:p>
            <a:pPr marL="0" indent="0">
              <a:buNone/>
              <a:defRPr sz="2400"/>
            </a:pPr>
            <a:endParaRPr lang="fr">
              <a:ea typeface="+mj-lt"/>
              <a:cs typeface="+mj-lt"/>
            </a:endParaRPr>
          </a:p>
        </p:txBody>
      </p:sp>
      <p:sp>
        <p:nvSpPr>
          <p:cNvPr id="8" name="Title 1">
            <a:extLst>
              <a:ext uri="{FF2B5EF4-FFF2-40B4-BE49-F238E27FC236}">
                <a16:creationId xmlns:a16="http://schemas.microsoft.com/office/drawing/2014/main" id="{ED33DA44-4230-06B3-CDD3-F4D93FB8A4BA}"/>
              </a:ext>
            </a:extLst>
          </p:cNvPr>
          <p:cNvSpPr txBox="1"/>
          <p:nvPr/>
        </p:nvSpPr>
        <p:spPr>
          <a:xfrm>
            <a:off x="260655" y="713437"/>
            <a:ext cx="9982201" cy="4308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t">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Step 2: </a:t>
            </a:r>
            <a:r>
              <a:rPr lang="fr-FR" b="1" dirty="0"/>
              <a:t>suivi des contacts</a:t>
            </a:r>
            <a:endParaRPr b="1" dirty="0"/>
          </a:p>
        </p:txBody>
      </p:sp>
    </p:spTree>
    <p:extLst>
      <p:ext uri="{BB962C8B-B14F-4D97-AF65-F5344CB8AC3E}">
        <p14:creationId xmlns:p14="http://schemas.microsoft.com/office/powerpoint/2010/main" val="124704660"/>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9996501"/>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376136" y="1019974"/>
            <a:ext cx="11297703" cy="5051752"/>
          </a:xfrm>
        </p:spPr>
        <p:txBody>
          <a:bodyPr vert="horz" wrap="square" lIns="13500" tIns="0" rIns="13500" bIns="0" numCol="1" rtlCol="0" anchor="t" anchorCtr="0" compatLnSpc="1">
            <a:prstTxWarp prst="textNoShape">
              <a:avLst/>
            </a:prstTxWarp>
            <a:noAutofit/>
          </a:bodyPr>
          <a:lstStyle/>
          <a:p>
            <a:pPr marL="0" indent="0">
              <a:buNone/>
            </a:pPr>
            <a:r>
              <a:rPr lang="fr" sz="1600" b="1" dirty="0">
                <a:cs typeface="Arial"/>
              </a:rPr>
              <a:t>Plateforme d’apprentissage de l’OMS sur la sécurité sanitaire – Supports de formation</a:t>
            </a:r>
          </a:p>
          <a:p>
            <a:endParaRPr lang="en-US" sz="1600" dirty="0">
              <a:cs typeface="Arial"/>
            </a:endParaRPr>
          </a:p>
          <a:p>
            <a:pPr marL="0" indent="0">
              <a:buNone/>
            </a:pPr>
            <a:r>
              <a:rPr lang="fr" sz="1600" dirty="0">
                <a:cs typeface="Arial"/>
              </a:rPr>
              <a:t>Les présents supports de formation sont la propriété de © l’Organisation mondiale de la Santé (OMS), 2022. Tous droits réservés.</a:t>
            </a:r>
          </a:p>
          <a:p>
            <a:pPr marL="0" indent="0">
              <a:buNone/>
            </a:pPr>
            <a:r>
              <a:rPr lang="fr" sz="1600" dirty="0">
                <a:cs typeface="Arial"/>
              </a:rPr>
              <a:t>Votre utilisation des présents supports est soumise aux conditions d’utilisation de la « </a:t>
            </a:r>
            <a:r>
              <a:rPr lang="fr" sz="1600" u="sng" dirty="0">
                <a:cs typeface="Arial"/>
                <a:hlinkClick r:id="rId3"/>
              </a:rPr>
              <a:t>Plateforme d’apprentissage de l’OMS sur la sécurité sanitaire – Supports de formation</a:t>
            </a:r>
            <a:r>
              <a:rPr lang="fr" sz="1600" dirty="0">
                <a:cs typeface="Arial"/>
              </a:rPr>
              <a:t> », que vous avez acceptées en les téléchargeant, et qui sont disponibles sur la Plateforme d’apprentissage sur la sécurité sanitaire à l’adresse suivante : </a:t>
            </a:r>
            <a:r>
              <a:rPr lang="fr" sz="1600" u="sng" dirty="0">
                <a:cs typeface="Arial"/>
                <a:hlinkClick r:id="rId4"/>
              </a:rPr>
              <a:t>https://extranet.who.int/hslp</a:t>
            </a:r>
            <a:r>
              <a:rPr lang="fr" sz="1600" dirty="0">
                <a:cs typeface="Arial"/>
              </a:rPr>
              <a:t>.  </a:t>
            </a:r>
            <a:endParaRPr lang="en-US" sz="1600" dirty="0"/>
          </a:p>
          <a:p>
            <a:endParaRPr lang="en-US" sz="1600" dirty="0"/>
          </a:p>
          <a:p>
            <a:pPr marL="0" indent="0">
              <a:buNone/>
            </a:pPr>
            <a:r>
              <a:rPr lang="fr" sz="1600" dirty="0">
                <a:cs typeface="Arial"/>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endParaRPr lang="en-US" sz="1600" dirty="0"/>
          </a:p>
          <a:p>
            <a:endParaRPr lang="en-US" sz="1600" dirty="0"/>
          </a:p>
          <a:p>
            <a:pPr marL="0" indent="0">
              <a:buNone/>
            </a:pPr>
            <a:r>
              <a:rPr lang="fr" sz="1600" dirty="0">
                <a:cs typeface="Times New Roman"/>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1600" dirty="0">
                <a:cs typeface="Arial"/>
              </a:rPr>
              <a:t>https://extranet.who.int/hslp/</a:t>
            </a:r>
            <a:r>
              <a:rPr lang="fr" sz="1600" dirty="0">
                <a:cs typeface="Times New Roman"/>
              </a:rPr>
              <a:t>), lequel est la propriété de © l’Organisation mondiale de la Santé (OMS) 2022, et sont utilisés avec l’autorisation de l’OMS. L’OMS décline toute responsabilité en cas de modification ou de révision des documents de l’OMS protégés par le droit d’auteur. »  </a:t>
            </a:r>
          </a:p>
          <a:p>
            <a:pPr marL="0" indent="0">
              <a:buNone/>
            </a:pPr>
            <a:endParaRPr lang="fr" sz="1600">
              <a:cs typeface="Arial"/>
            </a:endParaRPr>
          </a:p>
          <a:p>
            <a:pPr marL="0" indent="0">
              <a:buNone/>
            </a:pPr>
            <a:r>
              <a:rPr lang="fr" sz="1600">
                <a:cs typeface="Arial"/>
              </a:rPr>
              <a:t>En </a:t>
            </a:r>
            <a:r>
              <a:rPr lang="fr" sz="1600" dirty="0">
                <a:cs typeface="Arial"/>
              </a:rPr>
              <a:t>outre, nous vous invitons à informer l’OMS de toute modification de ces documents utilisés à des fins publiques, d’archivage ou de formation continue, en envoyant un courrier électronique à l’adresse suivante : </a:t>
            </a:r>
            <a:r>
              <a:rPr lang="fr" sz="1600" u="sng" dirty="0">
                <a:solidFill>
                  <a:srgbClr val="0563C1"/>
                </a:solidFill>
                <a:cs typeface="Arial"/>
                <a:hlinkClick r:id="rId5"/>
              </a:rPr>
              <a:t>ihrhrt@who.int</a:t>
            </a:r>
            <a:r>
              <a:rPr lang="fr" sz="1600" dirty="0">
                <a:cs typeface="Arial"/>
              </a:rPr>
              <a:t>.</a:t>
            </a:r>
            <a:endParaRPr lang="en-US" sz="1600" dirty="0">
              <a:cs typeface="Arial"/>
            </a:endParaRPr>
          </a:p>
          <a:p>
            <a:pPr rtl="0"/>
            <a:endParaRPr lang="en-US" dirty="0"/>
          </a:p>
        </p:txBody>
      </p:sp>
      <p:sp>
        <p:nvSpPr>
          <p:cNvPr id="2" name="TextBox 1">
            <a:extLst>
              <a:ext uri="{FF2B5EF4-FFF2-40B4-BE49-F238E27FC236}">
                <a16:creationId xmlns:a16="http://schemas.microsoft.com/office/drawing/2014/main" id="{BEC9312A-133F-4D64-B7D5-FD49A494CA7B}"/>
              </a:ext>
            </a:extLst>
          </p:cNvPr>
          <p:cNvSpPr txBox="1"/>
          <p:nvPr/>
        </p:nvSpPr>
        <p:spPr>
          <a:xfrm>
            <a:off x="91440" y="0"/>
            <a:ext cx="5338960"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200" b="0" i="0" u="none" strike="noStrike" cap="none" spc="0" normalizeH="0" baseline="0" dirty="0">
                <a:ln>
                  <a:noFill/>
                </a:ln>
                <a:solidFill>
                  <a:srgbClr val="FFFFFF"/>
                </a:solidFill>
                <a:effectLst/>
                <a:uFillTx/>
                <a:latin typeface="Source Sans Pro Bold"/>
                <a:ea typeface="Source Sans Pro Bold"/>
                <a:cs typeface="Source Sans Pro Bold"/>
                <a:sym typeface="Source Sans Pro Bold"/>
              </a:rPr>
              <a:t>Clause de non-responsabilité</a:t>
            </a:r>
            <a:endParaRPr kumimoji="0" lang="en-US" sz="3200" b="0" i="0" u="none" strike="noStrike" cap="none" spc="0" normalizeH="0" baseline="0" dirty="0">
              <a:ln>
                <a:noFill/>
              </a:ln>
              <a:solidFill>
                <a:srgbClr val="FFFFFF"/>
              </a:solidFill>
              <a:effectLst/>
              <a:uFillTx/>
              <a:latin typeface="Source Sans Pro Bold"/>
              <a:ea typeface="Source Sans Pro Bold"/>
              <a:cs typeface="Source Sans Pro Bold"/>
              <a:sym typeface="Source Sans Pro Bold"/>
            </a:endParaRPr>
          </a:p>
        </p:txBody>
      </p:sp>
    </p:spTree>
    <p:extLst>
      <p:ext uri="{BB962C8B-B14F-4D97-AF65-F5344CB8AC3E}">
        <p14:creationId xmlns:p14="http://schemas.microsoft.com/office/powerpoint/2010/main" val="1754656596"/>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Espace réservé du contenu 3"/>
          <p:cNvSpPr txBox="1">
            <a:spLocks noGrp="1"/>
          </p:cNvSpPr>
          <p:nvPr>
            <p:ph type="body" idx="1"/>
          </p:nvPr>
        </p:nvSpPr>
        <p:spPr>
          <a:prstGeom prst="rect">
            <a:avLst/>
          </a:prstGeom>
        </p:spPr>
        <p:txBody>
          <a:bodyPr lIns="45719" tIns="45720" rIns="45719" bIns="45720" anchor="t">
            <a:normAutofit lnSpcReduction="10000"/>
          </a:bodyPr>
          <a:lstStyle/>
          <a:p>
            <a:pPr marL="0" indent="0">
              <a:buSzTx/>
              <a:buNone/>
              <a:defRPr sz="2400">
                <a:solidFill>
                  <a:srgbClr val="FF0000"/>
                </a:solidFill>
              </a:defRPr>
            </a:pPr>
            <a:r>
              <a:rPr sz="2200" dirty="0"/>
              <a:t>Note </a:t>
            </a:r>
            <a:r>
              <a:rPr lang="fr-FR" sz="2200" dirty="0"/>
              <a:t>aux</a:t>
            </a:r>
            <a:r>
              <a:rPr sz="2200" dirty="0"/>
              <a:t> </a:t>
            </a:r>
            <a:r>
              <a:rPr lang="fr-FR" sz="2200" dirty="0"/>
              <a:t>facilitateurs</a:t>
            </a:r>
            <a:r>
              <a:rPr sz="2200" dirty="0"/>
              <a:t>:</a:t>
            </a:r>
            <a:endParaRPr lang="fr-FR" sz="2200" dirty="0"/>
          </a:p>
          <a:p>
            <a:pPr marL="0" indent="0">
              <a:buSzTx/>
              <a:buNone/>
              <a:defRPr sz="2400">
                <a:solidFill>
                  <a:srgbClr val="FF0000"/>
                </a:solidFill>
              </a:defRPr>
            </a:pPr>
            <a:endParaRPr sz="2200" dirty="0"/>
          </a:p>
          <a:p>
            <a:pPr marL="0" indent="0">
              <a:lnSpc>
                <a:spcPct val="100000"/>
              </a:lnSpc>
              <a:spcBef>
                <a:spcPct val="20000"/>
              </a:spcBef>
              <a:spcAft>
                <a:spcPct val="0"/>
              </a:spcAft>
              <a:buClr>
                <a:srgbClr val="FF0000"/>
              </a:buClr>
              <a:buNone/>
              <a:defRPr sz="2400">
                <a:solidFill>
                  <a:srgbClr val="FF0000"/>
                </a:solidFill>
              </a:defRPr>
            </a:pPr>
            <a:r>
              <a:rPr lang="fr" sz="2200" dirty="0">
                <a:solidFill>
                  <a:srgbClr val="FF0000"/>
                </a:solidFill>
              </a:rPr>
              <a:t>Selon le temps disponible et les besoins d’apprentissage des participants, ce scénario peut être présenté comme suit :</a:t>
            </a:r>
            <a:endParaRPr lang="en-US" sz="2200" dirty="0">
              <a:solidFill>
                <a:srgbClr val="FF0000"/>
              </a:solidFill>
            </a:endParaRPr>
          </a:p>
          <a:p>
            <a:pPr marL="0" indent="0">
              <a:lnSpc>
                <a:spcPct val="100000"/>
              </a:lnSpc>
              <a:spcBef>
                <a:spcPct val="20000"/>
              </a:spcBef>
              <a:spcAft>
                <a:spcPct val="0"/>
              </a:spcAft>
              <a:buNone/>
              <a:defRPr sz="2400">
                <a:solidFill>
                  <a:srgbClr val="FF0000"/>
                </a:solidFill>
              </a:defRPr>
            </a:pPr>
            <a:endParaRPr lang="fr" sz="2200" dirty="0">
              <a:latin typeface="Source Sans Pro Regular"/>
              <a:cs typeface="Arial"/>
            </a:endParaRPr>
          </a:p>
          <a:p>
            <a:pPr marL="457200" indent="-457200">
              <a:lnSpc>
                <a:spcPct val="100000"/>
              </a:lnSpc>
              <a:spcBef>
                <a:spcPct val="20000"/>
              </a:spcBef>
              <a:spcAft>
                <a:spcPct val="0"/>
              </a:spcAft>
              <a:buClr>
                <a:srgbClr val="65A000"/>
              </a:buClr>
              <a:buFontTx/>
              <a:buAutoNum type="arabicPeriod"/>
              <a:defRPr sz="2400">
                <a:solidFill>
                  <a:srgbClr val="FF0000"/>
                </a:solidFill>
              </a:defRPr>
            </a:pPr>
            <a:r>
              <a:rPr lang="fr" sz="2200" dirty="0">
                <a:latin typeface="Source Sans Pro Regular"/>
                <a:cs typeface="Arial"/>
              </a:rPr>
              <a:t>En séance plénière : le facilitateur présente le scénario étape par étape, en donnant à tous les participants la possibilité de répondre, puis fait le débriefing en indiquant les bonnes réponses (réalisable en 30 à 45 minutes).</a:t>
            </a:r>
            <a:endParaRPr lang="en-US" sz="2200" dirty="0">
              <a:latin typeface="Source Sans Pro Regular"/>
              <a:cs typeface="Arial"/>
            </a:endParaRPr>
          </a:p>
          <a:p>
            <a:pPr marL="457200" indent="-457200">
              <a:lnSpc>
                <a:spcPct val="100000"/>
              </a:lnSpc>
              <a:spcBef>
                <a:spcPct val="20000"/>
              </a:spcBef>
              <a:spcAft>
                <a:spcPct val="0"/>
              </a:spcAft>
              <a:buClr>
                <a:srgbClr val="65A000"/>
              </a:buClr>
              <a:buFontTx/>
              <a:buAutoNum type="arabicPeriod"/>
              <a:defRPr sz="2400">
                <a:solidFill>
                  <a:srgbClr val="FF0000"/>
                </a:solidFill>
              </a:defRPr>
            </a:pPr>
            <a:r>
              <a:rPr lang="fr" sz="2200" dirty="0">
                <a:latin typeface="Source Sans Pro Regular"/>
                <a:cs typeface="Arial"/>
              </a:rPr>
              <a:t>En groupes de six à huit personnes : chaque groupe répond à l’ensemble des questions posées pour les deux étapes, présente ses réponses en séance plénière, puis le facilitateur fait le débriefing  (réalisable en 1 heure).</a:t>
            </a:r>
            <a:endParaRPr lang="en-US" sz="2200" dirty="0">
              <a:solidFill>
                <a:srgbClr val="FF0000"/>
              </a:solidFill>
              <a:latin typeface="Source Sans Pro Regular"/>
              <a:cs typeface="Arial"/>
            </a:endParaRPr>
          </a:p>
          <a:p>
            <a:pPr marL="457200" indent="-457200">
              <a:lnSpc>
                <a:spcPct val="100000"/>
              </a:lnSpc>
              <a:spcBef>
                <a:spcPct val="20000"/>
              </a:spcBef>
              <a:spcAft>
                <a:spcPct val="0"/>
              </a:spcAft>
              <a:buClr>
                <a:srgbClr val="65A000"/>
              </a:buClr>
              <a:buFontTx/>
              <a:buAutoNum type="arabicPeriod"/>
              <a:defRPr sz="2400">
                <a:solidFill>
                  <a:srgbClr val="FF0000"/>
                </a:solidFill>
              </a:defRPr>
            </a:pPr>
            <a:r>
              <a:rPr lang="fr" sz="2200" dirty="0">
                <a:solidFill>
                  <a:srgbClr val="FF0000"/>
                </a:solidFill>
                <a:latin typeface="Source Sans Pro Regular"/>
                <a:cs typeface="Arial"/>
              </a:rPr>
              <a:t>Dans la 2eme option, pour le suivi des contacts, chaque  groupe pourra travailler sur un type de contact : domicile,   avion ou travail.</a:t>
            </a:r>
            <a:endParaRPr lang="en-US" sz="2200" dirty="0">
              <a:solidFill>
                <a:srgbClr val="FF0000"/>
              </a:solidFill>
              <a:latin typeface="Source Sans Pro Regular"/>
              <a:cs typeface="Arial"/>
            </a:endParaRPr>
          </a:p>
          <a:p>
            <a:pPr marL="0" indent="0">
              <a:buClr>
                <a:srgbClr val="FF0000"/>
              </a:buClr>
              <a:buNone/>
              <a:defRPr sz="2400">
                <a:solidFill>
                  <a:srgbClr val="FF0000"/>
                </a:solidFill>
              </a:defRPr>
            </a:pPr>
            <a:endParaRPr sz="2200" dirty="0"/>
          </a:p>
        </p:txBody>
      </p:sp>
      <p:sp>
        <p:nvSpPr>
          <p:cNvPr id="4" name="Google Shape;307;p8">
            <a:extLst>
              <a:ext uri="{FF2B5EF4-FFF2-40B4-BE49-F238E27FC236}">
                <a16:creationId xmlns:a16="http://schemas.microsoft.com/office/drawing/2014/main" id="{ECF3E03A-9143-FD77-D992-FA67982F1791}"/>
              </a:ext>
            </a:extLst>
          </p:cNvPr>
          <p:cNvSpPr txBox="1">
            <a:spLocks noGrp="1"/>
          </p:cNvSpPr>
          <p:nvPr>
            <p:ph type="title"/>
          </p:nvPr>
        </p:nvSpPr>
        <p:spPr>
          <a:xfrm>
            <a:off x="389002" y="992619"/>
            <a:ext cx="3264195" cy="492164"/>
          </a:xfrm>
          <a:prstGeom prst="rect">
            <a:avLst/>
          </a:prstGeom>
        </p:spPr>
        <p:txBody>
          <a:bodyPr lIns="0" tIns="0" rIns="0" bIns="0" anchor="t"/>
          <a:lstStyle/>
          <a:p>
            <a:pPr>
              <a:defRPr>
                <a:latin typeface="Source Sans Pro Bold"/>
                <a:ea typeface="Source Sans Pro Bold"/>
                <a:cs typeface="Source Sans Pro Bold"/>
                <a:sym typeface="Source Sans Pro Bold"/>
              </a:defRPr>
            </a:pPr>
            <a:r>
              <a:rPr b="1" dirty="0"/>
              <a:t>Introduction</a:t>
            </a:r>
          </a:p>
        </p:txBody>
      </p:sp>
      <p:sp>
        <p:nvSpPr>
          <p:cNvPr id="6" name="Google Shape;307;p8">
            <a:extLst>
              <a:ext uri="{FF2B5EF4-FFF2-40B4-BE49-F238E27FC236}">
                <a16:creationId xmlns:a16="http://schemas.microsoft.com/office/drawing/2014/main" id="{B176CE6C-C596-4E32-CC5E-FA3DB1F9EEA5}"/>
              </a:ext>
            </a:extLst>
          </p:cNvPr>
          <p:cNvSpPr txBox="1">
            <a:spLocks/>
          </p:cNvSpPr>
          <p:nvPr/>
        </p:nvSpPr>
        <p:spPr>
          <a:xfrm>
            <a:off x="389002" y="992619"/>
            <a:ext cx="3264195" cy="4921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t">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defRPr>
                <a:latin typeface="Source Sans Pro Bold"/>
                <a:ea typeface="Source Sans Pro Bold"/>
                <a:cs typeface="Source Sans Pro Bold"/>
                <a:sym typeface="Source Sans Pro Bold"/>
              </a:defRPr>
            </a:pPr>
            <a:r>
              <a:rPr lang="hu-HU" b="1" dirty="0"/>
              <a:t>Introduction</a:t>
            </a:r>
          </a:p>
        </p:txBody>
      </p:sp>
      <p:sp>
        <p:nvSpPr>
          <p:cNvPr id="7" name="Rounded Rectangle 3">
            <a:extLst>
              <a:ext uri="{FF2B5EF4-FFF2-40B4-BE49-F238E27FC236}">
                <a16:creationId xmlns:a16="http://schemas.microsoft.com/office/drawing/2014/main" id="{8BF2C3FD-B35B-5940-623A-4FB650F86DDF}"/>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418736447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38AAC25-2657-78DE-A790-8A75669256CB}"/>
              </a:ext>
            </a:extLst>
          </p:cNvPr>
          <p:cNvSpPr txBox="1">
            <a:spLocks noGrp="1"/>
          </p:cNvSpPr>
          <p:nvPr>
            <p:ph type="title"/>
          </p:nvPr>
        </p:nvSpPr>
        <p:spPr>
          <a:xfrm>
            <a:off x="388937" y="388882"/>
            <a:ext cx="3264195" cy="1182817"/>
          </a:xfrm>
          <a:prstGeom prst="rect">
            <a:avLst/>
          </a:prstGeom>
        </p:spPr>
        <p:txBody>
          <a:bodyPr lIns="45719" tIns="45720" rIns="45719" bIns="45720" anchor="ctr">
            <a:normAutofit/>
          </a:bodyPr>
          <a:lstStyle>
            <a:lvl1pPr>
              <a:defRPr>
                <a:latin typeface="Source Sans Pro Bold"/>
                <a:ea typeface="Source Sans Pro Bold"/>
                <a:cs typeface="Source Sans Pro Bold"/>
                <a:sym typeface="Source Sans Pro Bold"/>
              </a:defRPr>
            </a:lvl1pPr>
          </a:lstStyle>
          <a:p>
            <a:r>
              <a:rPr lang="fr-FR" b="1" dirty="0"/>
              <a:t>Objectifs d'apprentissage</a:t>
            </a:r>
          </a:p>
        </p:txBody>
      </p:sp>
      <p:sp>
        <p:nvSpPr>
          <p:cNvPr id="5" name="Rounded Rectangle 3">
            <a:extLst>
              <a:ext uri="{FF2B5EF4-FFF2-40B4-BE49-F238E27FC236}">
                <a16:creationId xmlns:a16="http://schemas.microsoft.com/office/drawing/2014/main" id="{624B34FD-0BCA-4FED-19B6-1967C4D2E50F}"/>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2" name="ZoneTexte 1">
            <a:extLst>
              <a:ext uri="{FF2B5EF4-FFF2-40B4-BE49-F238E27FC236}">
                <a16:creationId xmlns:a16="http://schemas.microsoft.com/office/drawing/2014/main" id="{25C01681-5EB8-E801-32B3-2E600FB0C163}"/>
              </a:ext>
            </a:extLst>
          </p:cNvPr>
          <p:cNvSpPr txBox="1"/>
          <p:nvPr/>
        </p:nvSpPr>
        <p:spPr>
          <a:xfrm>
            <a:off x="4331493" y="2140743"/>
            <a:ext cx="7136605" cy="294388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defTabSz="289321" hangingPunct="0">
              <a:lnSpc>
                <a:spcPct val="90000"/>
              </a:lnSpc>
              <a:spcBef>
                <a:spcPts val="300"/>
              </a:spcBef>
              <a:buClr>
                <a:srgbClr val="65A000"/>
              </a:buClr>
              <a:buSzPct val="100000"/>
              <a:defRPr sz="2400"/>
            </a:pPr>
            <a:r>
              <a:rPr lang="fr-FR" sz="2400" b="1" dirty="0">
                <a:latin typeface="+mj-lt"/>
                <a:ea typeface="+mj-ea"/>
                <a:cs typeface="+mj-cs"/>
                <a:sym typeface="Source Sans Pro Regular"/>
              </a:rPr>
              <a:t>À l’issue de cette activité, vous devriez être en mesure de :</a:t>
            </a:r>
            <a:r>
              <a:rPr lang="en-US" sz="2400" b="1" dirty="0">
                <a:latin typeface="+mj-lt"/>
                <a:ea typeface="+mj-ea"/>
                <a:cs typeface="+mj-cs"/>
                <a:sym typeface="Source Sans Pro Regular"/>
              </a:rPr>
              <a:t>​</a:t>
            </a:r>
            <a:endParaRPr lang="fr-FR" sz="2400" b="1" dirty="0">
              <a:latin typeface="+mj-lt"/>
              <a:ea typeface="+mj-ea"/>
              <a:cs typeface="+mj-cs"/>
              <a:sym typeface="Source Sans Pro Regular"/>
            </a:endParaRPr>
          </a:p>
          <a:p>
            <a:pPr defTabSz="289321" hangingPunct="0">
              <a:lnSpc>
                <a:spcPct val="90000"/>
              </a:lnSpc>
              <a:spcBef>
                <a:spcPts val="300"/>
              </a:spcBef>
              <a:buClr>
                <a:srgbClr val="65A000"/>
              </a:buClr>
              <a:buSzPct val="100000"/>
              <a:defRPr sz="2400"/>
            </a:pPr>
            <a:endParaRPr lang="en-US" sz="2400" dirty="0">
              <a:solidFill>
                <a:srgbClr val="000000"/>
              </a:solidFill>
              <a:latin typeface="+mj-lt"/>
              <a:ea typeface="+mj-ea"/>
              <a:cs typeface="+mj-cs"/>
            </a:endParaRPr>
          </a:p>
          <a:p>
            <a:pPr marL="254000" indent="-254000" defTabSz="289321" hangingPunct="0">
              <a:lnSpc>
                <a:spcPct val="90000"/>
              </a:lnSpc>
              <a:spcBef>
                <a:spcPts val="300"/>
              </a:spcBef>
              <a:buClr>
                <a:srgbClr val="65A000"/>
              </a:buClr>
              <a:buSzPct val="100000"/>
              <a:buFont typeface="Arial"/>
              <a:buChar char="•"/>
              <a:defRPr sz="2400"/>
            </a:pPr>
            <a:r>
              <a:rPr lang="fr-FR" sz="2400" dirty="0">
                <a:solidFill>
                  <a:srgbClr val="000000"/>
                </a:solidFill>
                <a:latin typeface="+mj-lt"/>
                <a:ea typeface="+mj-ea"/>
                <a:cs typeface="+mj-cs"/>
                <a:sym typeface="Source Sans Pro Regular"/>
              </a:rPr>
              <a:t>Recueillir des informations pertinentes et exhaustives pour pouvoir investiguer les cas.</a:t>
            </a:r>
            <a:r>
              <a:rPr lang="en-GB" sz="2400" dirty="0">
                <a:solidFill>
                  <a:srgbClr val="000000"/>
                </a:solidFill>
                <a:latin typeface="+mj-lt"/>
                <a:ea typeface="+mj-ea"/>
                <a:cs typeface="+mj-cs"/>
                <a:sym typeface="Source Sans Pro Regular"/>
              </a:rPr>
              <a:t>​</a:t>
            </a:r>
            <a:endParaRPr lang="en-GB" sz="2400" dirty="0">
              <a:solidFill>
                <a:srgbClr val="000000"/>
              </a:solidFill>
              <a:latin typeface="+mj-lt"/>
              <a:ea typeface="+mj-ea"/>
              <a:cs typeface="+mj-cs"/>
            </a:endParaRPr>
          </a:p>
          <a:p>
            <a:pPr marL="254000" indent="-254000" defTabSz="289321">
              <a:lnSpc>
                <a:spcPct val="90000"/>
              </a:lnSpc>
              <a:spcBef>
                <a:spcPts val="300"/>
              </a:spcBef>
              <a:buClr>
                <a:srgbClr val="65A000"/>
              </a:buClr>
              <a:buSzPct val="100000"/>
              <a:buFont typeface="Arial"/>
              <a:buChar char="•"/>
              <a:defRPr sz="2400"/>
            </a:pPr>
            <a:endParaRPr lang="en-GB" sz="2400" dirty="0">
              <a:solidFill>
                <a:srgbClr val="000000"/>
              </a:solidFill>
              <a:latin typeface="+mj-lt"/>
              <a:ea typeface="+mj-ea"/>
              <a:cs typeface="+mj-cs"/>
              <a:sym typeface="Source Sans Pro Regular"/>
            </a:endParaRPr>
          </a:p>
          <a:p>
            <a:pPr marL="254000" indent="-254000" defTabSz="289321" hangingPunct="0">
              <a:lnSpc>
                <a:spcPct val="90000"/>
              </a:lnSpc>
              <a:spcBef>
                <a:spcPts val="300"/>
              </a:spcBef>
              <a:buClr>
                <a:srgbClr val="65A000"/>
              </a:buClr>
              <a:buSzPct val="100000"/>
              <a:buFont typeface="Arial"/>
              <a:buChar char="•"/>
              <a:defRPr sz="2400"/>
            </a:pPr>
            <a:r>
              <a:rPr lang="fr-FR" sz="2400" dirty="0">
                <a:solidFill>
                  <a:srgbClr val="000000"/>
                </a:solidFill>
                <a:latin typeface="+mj-lt"/>
                <a:ea typeface="+mj-ea"/>
                <a:cs typeface="+mj-cs"/>
                <a:sym typeface="Source Sans Pro Regular"/>
              </a:rPr>
              <a:t>Identifier les contacts en fonction de leur exposition potentielle afin de procéder à leur surveillance.</a:t>
            </a:r>
            <a:endParaRPr lang="fr-FR" sz="2400" dirty="0">
              <a:solidFill>
                <a:srgbClr val="000000"/>
              </a:solidFill>
              <a:latin typeface="+mj-lt"/>
              <a:ea typeface="+mj-ea"/>
              <a:cs typeface="+mj-cs"/>
            </a:endParaRPr>
          </a:p>
        </p:txBody>
      </p:sp>
    </p:spTree>
    <p:extLst>
      <p:ext uri="{BB962C8B-B14F-4D97-AF65-F5344CB8AC3E}">
        <p14:creationId xmlns:p14="http://schemas.microsoft.com/office/powerpoint/2010/main" val="329069533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Title 1"/>
          <p:cNvSpPr txBox="1">
            <a:spLocks noGrp="1"/>
          </p:cNvSpPr>
          <p:nvPr>
            <p:ph type="title" idx="4294967295"/>
          </p:nvPr>
        </p:nvSpPr>
        <p:spPr>
          <a:xfrm>
            <a:off x="3443291" y="1805737"/>
            <a:ext cx="5635107" cy="1760891"/>
          </a:xfrm>
          <a:prstGeom prst="rect">
            <a:avLst/>
          </a:prstGeom>
        </p:spPr>
        <p:txBody>
          <a:bodyPr lIns="45719" tIns="45720" rIns="45719" bIns="45720" anchor="ctr">
            <a:normAutofit/>
          </a:bodyPr>
          <a:lstStyle>
            <a:lvl1pPr algn="ctr"/>
          </a:lstStyle>
          <a:p>
            <a:r>
              <a:rPr lang="fr" b="1" dirty="0"/>
              <a:t>Présentation du scénario  de Peste pulmonaire</a:t>
            </a:r>
            <a:endParaRPr lang="en-US" dirty="0"/>
          </a:p>
          <a:p>
            <a:endParaRPr b="1" dirty="0"/>
          </a:p>
        </p:txBody>
      </p:sp>
    </p:spTree>
    <p:extLst>
      <p:ext uri="{BB962C8B-B14F-4D97-AF65-F5344CB8AC3E}">
        <p14:creationId xmlns:p14="http://schemas.microsoft.com/office/powerpoint/2010/main" val="2259356569"/>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Title 1"/>
          <p:cNvSpPr txBox="1">
            <a:spLocks noGrp="1"/>
          </p:cNvSpPr>
          <p:nvPr>
            <p:ph type="title" idx="4294967295"/>
          </p:nvPr>
        </p:nvSpPr>
        <p:spPr>
          <a:xfrm>
            <a:off x="128171" y="35547"/>
            <a:ext cx="5385628" cy="646114"/>
          </a:xfrm>
          <a:prstGeom prst="rect">
            <a:avLst/>
          </a:prstGeom>
        </p:spPr>
        <p:txBody>
          <a:bodyPr lIns="45719" tIns="45720" rIns="45719" bIns="45720" anchor="ctr">
            <a:normAutofit/>
          </a:bodyPr>
          <a:lstStyle/>
          <a:p>
            <a:r>
              <a:rPr lang="fr-FR" b="1" dirty="0"/>
              <a:t>Scénario</a:t>
            </a:r>
          </a:p>
        </p:txBody>
      </p:sp>
      <p:sp>
        <p:nvSpPr>
          <p:cNvPr id="297" name="Content Placeholder 2"/>
          <p:cNvSpPr txBox="1">
            <a:spLocks noGrp="1"/>
          </p:cNvSpPr>
          <p:nvPr>
            <p:ph type="body" idx="1"/>
          </p:nvPr>
        </p:nvSpPr>
        <p:spPr>
          <a:xfrm>
            <a:off x="400050" y="1647824"/>
            <a:ext cx="11258550" cy="4359923"/>
          </a:xfrm>
          <a:prstGeom prst="rect">
            <a:avLst/>
          </a:prstGeom>
        </p:spPr>
        <p:txBody>
          <a:bodyPr lIns="45719" tIns="45720" rIns="45719" bIns="45720" anchor="t">
            <a:normAutofit/>
          </a:bodyPr>
          <a:lstStyle>
            <a:lvl1pPr marL="0" indent="0" algn="just">
              <a:lnSpc>
                <a:spcPct val="100000"/>
              </a:lnSpc>
              <a:spcBef>
                <a:spcPts val="0"/>
              </a:spcBef>
              <a:buSzTx/>
              <a:buNone/>
              <a:defRPr sz="2400"/>
            </a:lvl1pPr>
          </a:lstStyle>
          <a:p>
            <a:r>
              <a:rPr lang="fr" dirty="0">
                <a:cs typeface="Calibri"/>
              </a:rPr>
              <a:t>Le 23 mars, Matilda, 35 ans, s’est rendue de Western City à Central City, où elle réside, via le vol A54398 de la compagnie X Airlines. Le voyage a duré 5 heures. Deux jours avant le départ, Matilda s’est plainte de maux de tête, de fatigue et de fièvre. En outre, elle a commencé à tousser pendant le vol. À son arrivée à Western City, le chauffeur de son entreprise est venu la chercher à l’aéroport pour la déposer à son bureau afin qu’elle puisse assister à une réunion où sa présence était requise. Matilda a passé la soirée avec son mari, qui l’a transportée à l’hôpital local à bord de son véhicule personnel le lendemain, 24 mars, car elle avait de la fièvre et des difficultés respiratoires. Son cousin l’a informée qu’un ami qui avait dîné avec eux à Western City avait été testé positif à la peste pulmonaire par un professionnel de santé. Le jour même, le test de Matilda se révélait positif à la peste pulmonaire.</a:t>
            </a:r>
          </a:p>
          <a:p>
            <a:endParaRPr dirty="0"/>
          </a:p>
        </p:txBody>
      </p:sp>
    </p:spTree>
    <p:extLst>
      <p:ext uri="{BB962C8B-B14F-4D97-AF65-F5344CB8AC3E}">
        <p14:creationId xmlns:p14="http://schemas.microsoft.com/office/powerpoint/2010/main" val="357329355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Espace réservé du contenu 2"/>
          <p:cNvSpPr txBox="1">
            <a:spLocks noGrp="1"/>
          </p:cNvSpPr>
          <p:nvPr>
            <p:ph type="body" sz="half" idx="1"/>
          </p:nvPr>
        </p:nvSpPr>
        <p:spPr>
          <a:xfrm>
            <a:off x="4208974" y="1461253"/>
            <a:ext cx="7529514" cy="3935569"/>
          </a:xfrm>
          <a:prstGeom prst="rect">
            <a:avLst/>
          </a:prstGeom>
        </p:spPr>
        <p:txBody>
          <a:bodyPr lIns="45719" tIns="45720" rIns="45719" bIns="45720" anchor="t">
            <a:noAutofit/>
          </a:bodyPr>
          <a:lstStyle/>
          <a:p>
            <a:pPr marL="254000" indent="-254000">
              <a:buFont typeface="Arial,Sans-Serif"/>
              <a:defRPr sz="2400"/>
            </a:pPr>
            <a:r>
              <a:rPr lang="fr" sz="2200" dirty="0">
                <a:latin typeface="Source Sans Pro Regular"/>
                <a:cs typeface="Calibri"/>
              </a:rPr>
              <a:t>Infection bactérienne.</a:t>
            </a:r>
            <a:endParaRPr lang="en-US" sz="2200" dirty="0">
              <a:latin typeface="Source Sans Pro Regular"/>
              <a:cs typeface="Calibri"/>
            </a:endParaRPr>
          </a:p>
          <a:p>
            <a:pPr marL="254000" indent="-254000">
              <a:buFont typeface="Arial,Sans-Serif"/>
              <a:defRPr sz="2400"/>
            </a:pPr>
            <a:r>
              <a:rPr lang="fr" sz="2200" dirty="0">
                <a:latin typeface="Source Sans Pro Regular"/>
                <a:cs typeface="Calibri"/>
              </a:rPr>
              <a:t>Hautement contagieuse, avec un taux de létalité de 100 % en l’absence de traitement.</a:t>
            </a:r>
            <a:endParaRPr lang="en-US" sz="2200" dirty="0">
              <a:latin typeface="Source Sans Pro Regular"/>
              <a:cs typeface="Calibri"/>
            </a:endParaRPr>
          </a:p>
          <a:p>
            <a:pPr marL="254000" indent="-254000">
              <a:buFont typeface="Arial,Sans-Serif"/>
              <a:defRPr sz="2400"/>
            </a:pPr>
            <a:r>
              <a:rPr lang="fr" sz="2200" dirty="0">
                <a:latin typeface="Source Sans Pro Regular"/>
                <a:cs typeface="Calibri"/>
              </a:rPr>
              <a:t>Toute personne atteinte de peste pulmonaire peut transmettre la maladie à d’autres personnes par les gouttelettes.</a:t>
            </a:r>
            <a:endParaRPr lang="en-US" sz="2200" dirty="0">
              <a:latin typeface="Source Sans Pro Regular"/>
              <a:cs typeface="Calibri"/>
            </a:endParaRPr>
          </a:p>
          <a:p>
            <a:pPr marL="254000" indent="-254000">
              <a:buFont typeface="Arial,Sans-Serif"/>
              <a:defRPr sz="2400"/>
            </a:pPr>
            <a:r>
              <a:rPr lang="fr" sz="2200" dirty="0">
                <a:latin typeface="Source Sans Pro Regular"/>
                <a:cs typeface="Calibri"/>
              </a:rPr>
              <a:t>La mise en place d’un système de surveillance active incluant un suivi des contacts  joue un rôle clé dans la maîtrise de l’épidémie.</a:t>
            </a:r>
            <a:endParaRPr lang="en-US" sz="2200" dirty="0">
              <a:latin typeface="Source Sans Pro Regular"/>
              <a:cs typeface="Calibri"/>
            </a:endParaRPr>
          </a:p>
          <a:p>
            <a:pPr marL="254000" indent="-254000">
              <a:buFont typeface="Arial,Sans-Serif"/>
              <a:defRPr sz="2400"/>
            </a:pPr>
            <a:r>
              <a:rPr lang="fr" sz="2200" dirty="0">
                <a:latin typeface="Source Sans Pro Regular"/>
                <a:cs typeface="Calibri"/>
              </a:rPr>
              <a:t>Le traitement par antibiotiques est efficace lorsqu’il est démarré précocement.</a:t>
            </a:r>
            <a:r>
              <a:rPr lang="fr" sz="2200" dirty="0">
                <a:solidFill>
                  <a:srgbClr val="10253F"/>
                </a:solidFill>
                <a:latin typeface="Source Sans Pro Regular"/>
                <a:cs typeface="Arial"/>
              </a:rPr>
              <a:t> </a:t>
            </a:r>
            <a:endParaRPr sz="2200" dirty="0">
              <a:latin typeface="Source Sans Pro Regular"/>
            </a:endParaRPr>
          </a:p>
        </p:txBody>
      </p:sp>
      <p:sp>
        <p:nvSpPr>
          <p:cNvPr id="302" name="Text Placeholder 3"/>
          <p:cNvSpPr txBox="1"/>
          <p:nvPr/>
        </p:nvSpPr>
        <p:spPr>
          <a:xfrm>
            <a:off x="416901" y="519320"/>
            <a:ext cx="2630815" cy="97212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defTabSz="289321">
              <a:lnSpc>
                <a:spcPct val="90000"/>
              </a:lnSpc>
              <a:spcBef>
                <a:spcPts val="300"/>
              </a:spcBef>
              <a:defRPr sz="3200">
                <a:solidFill>
                  <a:srgbClr val="FFFFFF"/>
                </a:solidFill>
                <a:latin typeface="Source Sans Pro Bold"/>
                <a:ea typeface="Source Sans Pro Bold"/>
                <a:cs typeface="Source Sans Pro Bold"/>
                <a:sym typeface="Source Sans Pro Bold"/>
              </a:defRPr>
            </a:lvl1pPr>
          </a:lstStyle>
          <a:p>
            <a:r>
              <a:rPr lang="fr-FR" b="1" dirty="0"/>
              <a:t>Peste pulmonaire</a:t>
            </a:r>
          </a:p>
        </p:txBody>
      </p:sp>
    </p:spTree>
    <p:extLst>
      <p:ext uri="{BB962C8B-B14F-4D97-AF65-F5344CB8AC3E}">
        <p14:creationId xmlns:p14="http://schemas.microsoft.com/office/powerpoint/2010/main" val="1404323119"/>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Title 1"/>
          <p:cNvSpPr txBox="1">
            <a:spLocks noGrp="1"/>
          </p:cNvSpPr>
          <p:nvPr>
            <p:ph type="title"/>
          </p:nvPr>
        </p:nvSpPr>
        <p:spPr>
          <a:xfrm>
            <a:off x="393763" y="555282"/>
            <a:ext cx="3264196" cy="1054785"/>
          </a:xfrm>
          <a:prstGeom prst="rect">
            <a:avLst/>
          </a:prstGeom>
        </p:spPr>
        <p:txBody>
          <a:bodyPr lIns="47302" tIns="47302" rIns="47302" bIns="47302">
            <a:normAutofit fontScale="90000"/>
          </a:bodyPr>
          <a:lstStyle>
            <a:lvl1pPr>
              <a:defRPr sz="2800"/>
            </a:lvl1pPr>
          </a:lstStyle>
          <a:p>
            <a:r>
              <a:rPr lang="fr" b="1" dirty="0"/>
              <a:t>Peste pulmonaire : QUI est considéré comme un contact ? </a:t>
            </a:r>
            <a:endParaRPr lang="en-US" dirty="0"/>
          </a:p>
          <a:p>
            <a:endParaRPr/>
          </a:p>
        </p:txBody>
      </p:sp>
      <p:sp>
        <p:nvSpPr>
          <p:cNvPr id="3" name="Content Placeholder 2">
            <a:extLst>
              <a:ext uri="{FF2B5EF4-FFF2-40B4-BE49-F238E27FC236}">
                <a16:creationId xmlns:a16="http://schemas.microsoft.com/office/drawing/2014/main" id="{FD1E31D8-B295-E360-A6AB-7C936368C303}"/>
              </a:ext>
            </a:extLst>
          </p:cNvPr>
          <p:cNvSpPr txBox="1">
            <a:spLocks/>
          </p:cNvSpPr>
          <p:nvPr>
            <p:custDataLst>
              <p:tags r:id="rId1"/>
            </p:custDataLst>
          </p:nvPr>
        </p:nvSpPr>
        <p:spPr>
          <a:xfrm>
            <a:off x="4355023" y="2439690"/>
            <a:ext cx="7227377" cy="19828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rtlCol="0" anchor="t">
            <a:normAutofit/>
          </a:bodyPr>
          <a:lst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a:lstStyle>
          <a:p>
            <a:pPr marL="0" indent="0">
              <a:buFont typeface="Arial"/>
              <a:buNone/>
            </a:pPr>
            <a:r>
              <a:rPr lang="fr" sz="2400" kern="0" dirty="0">
                <a:solidFill>
                  <a:schemeClr val="accent6">
                    <a:lumMod val="75000"/>
                  </a:schemeClr>
                </a:solidFill>
                <a:latin typeface="Source Sans Pro Regular"/>
                <a:cs typeface="Arabic Typesetting"/>
              </a:rPr>
              <a:t>Toute personne</a:t>
            </a:r>
            <a:r>
              <a:rPr lang="fr" sz="2400" kern="0" dirty="0">
                <a:latin typeface="Source Sans Pro Regular"/>
                <a:cs typeface="Arabic Typesetting"/>
              </a:rPr>
              <a:t> ayant été exposée à un cas de peste pulmonaire suspect, probable ou confirmé.</a:t>
            </a:r>
          </a:p>
          <a:p>
            <a:pPr marL="0" indent="0">
              <a:buFont typeface="Arial"/>
              <a:buNone/>
            </a:pPr>
            <a:endParaRPr lang="en-US" sz="2400" kern="0" dirty="0">
              <a:cs typeface="Arabic Typesetting" panose="03020402040406030203" pitchFamily="66" charset="-78"/>
            </a:endParaRPr>
          </a:p>
          <a:p>
            <a:pPr marL="0" indent="0">
              <a:buNone/>
            </a:pPr>
            <a:r>
              <a:rPr lang="fr" sz="2400" kern="0" dirty="0">
                <a:latin typeface="Source Sans Pro Regular"/>
                <a:cs typeface="Arabic Typesetting"/>
              </a:rPr>
              <a:t>Exposition = espace partagé à moins de 2 mètres avec un cas symptomatique. </a:t>
            </a:r>
            <a:endParaRPr lang="en-US" sz="2400" kern="0" dirty="0">
              <a:latin typeface="Source Sans Pro Regular"/>
              <a:cs typeface="Arabic Typesetting" panose="03020402040406030203" pitchFamily="66" charset="-78"/>
            </a:endParaRPr>
          </a:p>
        </p:txBody>
      </p:sp>
    </p:spTree>
    <p:extLst>
      <p:ext uri="{BB962C8B-B14F-4D97-AF65-F5344CB8AC3E}">
        <p14:creationId xmlns:p14="http://schemas.microsoft.com/office/powerpoint/2010/main" val="2112306162"/>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Title 1"/>
          <p:cNvSpPr txBox="1">
            <a:spLocks noGrp="1"/>
          </p:cNvSpPr>
          <p:nvPr>
            <p:ph type="title"/>
          </p:nvPr>
        </p:nvSpPr>
        <p:spPr>
          <a:xfrm>
            <a:off x="342900" y="186431"/>
            <a:ext cx="3487420" cy="1228838"/>
          </a:xfrm>
          <a:prstGeom prst="rect">
            <a:avLst/>
          </a:prstGeom>
        </p:spPr>
        <p:txBody>
          <a:bodyPr lIns="47302" tIns="47302" rIns="47302" bIns="47302">
            <a:noAutofit/>
          </a:bodyPr>
          <a:lstStyle>
            <a:lvl1pPr defTabSz="266176">
              <a:defRPr sz="2576"/>
            </a:lvl1pPr>
          </a:lstStyle>
          <a:p>
            <a:r>
              <a:rPr lang="fr-FR" sz="3200" b="1" dirty="0"/>
              <a:t>Peste pulmonaire</a:t>
            </a:r>
            <a:r>
              <a:rPr sz="3200" b="1" dirty="0"/>
              <a:t>: </a:t>
            </a:r>
            <a:r>
              <a:rPr lang="fr-FR" sz="3200" b="1" dirty="0"/>
              <a:t>traitement des </a:t>
            </a:r>
            <a:br>
              <a:rPr lang="fr-FR" sz="3200" b="1" dirty="0"/>
            </a:br>
            <a:r>
              <a:rPr sz="3200" b="1" dirty="0"/>
              <a:t>contacts</a:t>
            </a:r>
          </a:p>
        </p:txBody>
      </p:sp>
      <p:sp>
        <p:nvSpPr>
          <p:cNvPr id="5" name="Content Placeholder 2">
            <a:extLst>
              <a:ext uri="{FF2B5EF4-FFF2-40B4-BE49-F238E27FC236}">
                <a16:creationId xmlns:a16="http://schemas.microsoft.com/office/drawing/2014/main" id="{8783E872-C762-DAA1-8EE1-AD929B5C646E}"/>
              </a:ext>
            </a:extLst>
          </p:cNvPr>
          <p:cNvSpPr txBox="1">
            <a:spLocks/>
          </p:cNvSpPr>
          <p:nvPr>
            <p:custDataLst>
              <p:tags r:id="rId1"/>
            </p:custDataLst>
          </p:nvPr>
        </p:nvSpPr>
        <p:spPr>
          <a:xfrm>
            <a:off x="4355023" y="1600200"/>
            <a:ext cx="7227377" cy="435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rtlCol="0" anchor="t">
            <a:normAutofit/>
          </a:bodyPr>
          <a:lst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a:lstStyle>
          <a:p>
            <a:pPr marL="0" indent="0">
              <a:buFont typeface="Arial"/>
              <a:buNone/>
            </a:pPr>
            <a:r>
              <a:rPr lang="fr" sz="2200" b="1" kern="0" dirty="0">
                <a:solidFill>
                  <a:schemeClr val="tx1"/>
                </a:solidFill>
              </a:rPr>
              <a:t>Les personnes ayant été en contact rapproché avec un cas reçoivent :</a:t>
            </a:r>
          </a:p>
          <a:p>
            <a:pPr marL="0" indent="0">
              <a:buNone/>
              <a:defRPr sz="2400"/>
            </a:pPr>
            <a:endParaRPr lang="fr" sz="2200" b="1" kern="0" dirty="0">
              <a:solidFill>
                <a:schemeClr val="tx1"/>
              </a:solidFill>
            </a:endParaRPr>
          </a:p>
          <a:p>
            <a:pPr marL="254000" indent="-254000">
              <a:buClr>
                <a:srgbClr val="65A000"/>
              </a:buClr>
              <a:defRPr sz="2400"/>
            </a:pPr>
            <a:r>
              <a:rPr lang="fr" sz="2200" kern="0" dirty="0"/>
              <a:t>Un traitement prophylactique contre la peste pulmonaire (antibiotiques).</a:t>
            </a:r>
          </a:p>
          <a:p>
            <a:pPr marL="254000" indent="-254000">
              <a:buClr>
                <a:srgbClr val="65A000"/>
              </a:buClr>
              <a:defRPr sz="2400"/>
            </a:pPr>
            <a:r>
              <a:rPr lang="fr" sz="2200" kern="0" dirty="0"/>
              <a:t>Des conseils sur les signes, les symptômes, la transmission et le traitement de la maladie.</a:t>
            </a:r>
          </a:p>
          <a:p>
            <a:pPr marL="254000" indent="-254000">
              <a:buClr>
                <a:srgbClr val="65A000"/>
              </a:buClr>
              <a:defRPr sz="2400"/>
            </a:pPr>
            <a:r>
              <a:rPr lang="fr" sz="2200" kern="0" dirty="0"/>
              <a:t>Deux visites par jour pendant une semaine afin de s’assurer qu’elles vont bien, qu’elles prennent leur traitement, et répondre à d’éventuelles questions.</a:t>
            </a:r>
            <a:endParaRPr lang="en-US" sz="2200" kern="0" dirty="0"/>
          </a:p>
        </p:txBody>
      </p:sp>
    </p:spTree>
    <p:extLst>
      <p:ext uri="{BB962C8B-B14F-4D97-AF65-F5344CB8AC3E}">
        <p14:creationId xmlns:p14="http://schemas.microsoft.com/office/powerpoint/2010/main" val="2073338463"/>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ags/tag10.xml><?xml version="1.0" encoding="utf-8"?>
<p:tagLst xmlns:a="http://schemas.openxmlformats.org/drawingml/2006/main" xmlns:r="http://schemas.openxmlformats.org/officeDocument/2006/relationships" xmlns:p="http://schemas.openxmlformats.org/presentationml/2006/main">
  <p:tag name="NUM" val="8"/>
</p:tagLst>
</file>

<file path=ppt/tags/tag11.xml><?xml version="1.0" encoding="utf-8"?>
<p:tagLst xmlns:a="http://schemas.openxmlformats.org/drawingml/2006/main" xmlns:r="http://schemas.openxmlformats.org/officeDocument/2006/relationships" xmlns:p="http://schemas.openxmlformats.org/presentationml/2006/main">
  <p:tag name="NUM" val="9"/>
</p:tagLst>
</file>

<file path=ppt/tags/tag12.xml><?xml version="1.0" encoding="utf-8"?>
<p:tagLst xmlns:a="http://schemas.openxmlformats.org/drawingml/2006/main" xmlns:r="http://schemas.openxmlformats.org/officeDocument/2006/relationships" xmlns:p="http://schemas.openxmlformats.org/presentationml/2006/main">
  <p:tag name="NUM" val="10"/>
</p:tagLst>
</file>

<file path=ppt/tags/tag13.xml><?xml version="1.0" encoding="utf-8"?>
<p:tagLst xmlns:a="http://schemas.openxmlformats.org/drawingml/2006/main" xmlns:r="http://schemas.openxmlformats.org/officeDocument/2006/relationships" xmlns:p="http://schemas.openxmlformats.org/presentationml/2006/main">
  <p:tag name="NUM" val="11"/>
</p:tagLst>
</file>

<file path=ppt/tags/tag14.xml><?xml version="1.0" encoding="utf-8"?>
<p:tagLst xmlns:a="http://schemas.openxmlformats.org/drawingml/2006/main" xmlns:r="http://schemas.openxmlformats.org/officeDocument/2006/relationships" xmlns:p="http://schemas.openxmlformats.org/presentationml/2006/main">
  <p:tag name="NUM" val="12"/>
</p:tagLst>
</file>

<file path=ppt/tags/tag15.xml><?xml version="1.0" encoding="utf-8"?>
<p:tagLst xmlns:a="http://schemas.openxmlformats.org/drawingml/2006/main" xmlns:r="http://schemas.openxmlformats.org/officeDocument/2006/relationships" xmlns:p="http://schemas.openxmlformats.org/presentationml/2006/main">
  <p:tag name="NUM" val="13"/>
</p:tagLst>
</file>

<file path=ppt/tags/tag16.xml><?xml version="1.0" encoding="utf-8"?>
<p:tagLst xmlns:a="http://schemas.openxmlformats.org/drawingml/2006/main" xmlns:r="http://schemas.openxmlformats.org/officeDocument/2006/relationships" xmlns:p="http://schemas.openxmlformats.org/presentationml/2006/main">
  <p:tag name="NUM" val="14"/>
</p:tagLst>
</file>

<file path=ppt/tags/tag17.xml><?xml version="1.0" encoding="utf-8"?>
<p:tagLst xmlns:a="http://schemas.openxmlformats.org/drawingml/2006/main" xmlns:r="http://schemas.openxmlformats.org/officeDocument/2006/relationships" xmlns:p="http://schemas.openxmlformats.org/presentationml/2006/main">
  <p:tag name="NUM" val="15"/>
</p:tagLst>
</file>

<file path=ppt/tags/tag18.xml><?xml version="1.0" encoding="utf-8"?>
<p:tagLst xmlns:a="http://schemas.openxmlformats.org/drawingml/2006/main" xmlns:r="http://schemas.openxmlformats.org/officeDocument/2006/relationships" xmlns:p="http://schemas.openxmlformats.org/presentationml/2006/main">
  <p:tag name="NUM" val="16"/>
</p:tagLst>
</file>

<file path=ppt/tags/tag19.xml><?xml version="1.0" encoding="utf-8"?>
<p:tagLst xmlns:a="http://schemas.openxmlformats.org/drawingml/2006/main" xmlns:r="http://schemas.openxmlformats.org/officeDocument/2006/relationships" xmlns:p="http://schemas.openxmlformats.org/presentationml/2006/main">
  <p:tag name="NUM" val="17"/>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3"/>
</p:tagLst>
</file>

<file path=ppt/tags/tag23.xml><?xml version="1.0" encoding="utf-8"?>
<p:tagLst xmlns:a="http://schemas.openxmlformats.org/drawingml/2006/main" xmlns:r="http://schemas.openxmlformats.org/officeDocument/2006/relationships" xmlns:p="http://schemas.openxmlformats.org/presentationml/2006/main">
  <p:tag name="NUM" val="4"/>
</p:tagLst>
</file>

<file path=ppt/tags/tag24.xml><?xml version="1.0" encoding="utf-8"?>
<p:tagLst xmlns:a="http://schemas.openxmlformats.org/drawingml/2006/main" xmlns:r="http://schemas.openxmlformats.org/officeDocument/2006/relationships" xmlns:p="http://schemas.openxmlformats.org/presentationml/2006/main">
  <p:tag name="NUM" val="5"/>
</p:tagLst>
</file>

<file path=ppt/tags/tag25.xml><?xml version="1.0" encoding="utf-8"?>
<p:tagLst xmlns:a="http://schemas.openxmlformats.org/drawingml/2006/main" xmlns:r="http://schemas.openxmlformats.org/officeDocument/2006/relationships" xmlns:p="http://schemas.openxmlformats.org/presentationml/2006/main">
  <p:tag name="NUM" val="6"/>
</p:tagLst>
</file>

<file path=ppt/tags/tag26.xml><?xml version="1.0" encoding="utf-8"?>
<p:tagLst xmlns:a="http://schemas.openxmlformats.org/drawingml/2006/main" xmlns:r="http://schemas.openxmlformats.org/officeDocument/2006/relationships" xmlns:p="http://schemas.openxmlformats.org/presentationml/2006/main">
  <p:tag name="NUM" val="7"/>
</p:tagLst>
</file>

<file path=ppt/tags/tag27.xml><?xml version="1.0" encoding="utf-8"?>
<p:tagLst xmlns:a="http://schemas.openxmlformats.org/drawingml/2006/main" xmlns:r="http://schemas.openxmlformats.org/officeDocument/2006/relationships" xmlns:p="http://schemas.openxmlformats.org/presentationml/2006/main">
  <p:tag name="NUM" val="8"/>
</p:tagLst>
</file>

<file path=ppt/tags/tag28.xml><?xml version="1.0" encoding="utf-8"?>
<p:tagLst xmlns:a="http://schemas.openxmlformats.org/drawingml/2006/main" xmlns:r="http://schemas.openxmlformats.org/officeDocument/2006/relationships" xmlns:p="http://schemas.openxmlformats.org/presentationml/2006/main">
  <p:tag name="NUM" val="9"/>
</p:tagLst>
</file>

<file path=ppt/tags/tag29.xml><?xml version="1.0" encoding="utf-8"?>
<p:tagLst xmlns:a="http://schemas.openxmlformats.org/drawingml/2006/main" xmlns:r="http://schemas.openxmlformats.org/officeDocument/2006/relationships" xmlns:p="http://schemas.openxmlformats.org/presentationml/2006/main">
  <p:tag name="NUM" val="10"/>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11"/>
</p:tagLst>
</file>

<file path=ppt/tags/tag31.xml><?xml version="1.0" encoding="utf-8"?>
<p:tagLst xmlns:a="http://schemas.openxmlformats.org/drawingml/2006/main" xmlns:r="http://schemas.openxmlformats.org/officeDocument/2006/relationships" xmlns:p="http://schemas.openxmlformats.org/presentationml/2006/main">
  <p:tag name="NUM" val="12"/>
</p:tagLst>
</file>

<file path=ppt/tags/tag32.xml><?xml version="1.0" encoding="utf-8"?>
<p:tagLst xmlns:a="http://schemas.openxmlformats.org/drawingml/2006/main" xmlns:r="http://schemas.openxmlformats.org/officeDocument/2006/relationships" xmlns:p="http://schemas.openxmlformats.org/presentationml/2006/main">
  <p:tag name="NUM" val="13"/>
</p:tagLst>
</file>

<file path=ppt/tags/tag33.xml><?xml version="1.0" encoding="utf-8"?>
<p:tagLst xmlns:a="http://schemas.openxmlformats.org/drawingml/2006/main" xmlns:r="http://schemas.openxmlformats.org/officeDocument/2006/relationships" xmlns:p="http://schemas.openxmlformats.org/presentationml/2006/main">
  <p:tag name="NUM" val="14"/>
</p:tagLst>
</file>

<file path=ppt/tags/tag34.xml><?xml version="1.0" encoding="utf-8"?>
<p:tagLst xmlns:a="http://schemas.openxmlformats.org/drawingml/2006/main" xmlns:r="http://schemas.openxmlformats.org/officeDocument/2006/relationships" xmlns:p="http://schemas.openxmlformats.org/presentationml/2006/main">
  <p:tag name="NUM" val="15"/>
</p:tagLst>
</file>

<file path=ppt/tags/tag35.xml><?xml version="1.0" encoding="utf-8"?>
<p:tagLst xmlns:a="http://schemas.openxmlformats.org/drawingml/2006/main" xmlns:r="http://schemas.openxmlformats.org/officeDocument/2006/relationships" xmlns:p="http://schemas.openxmlformats.org/presentationml/2006/main">
  <p:tag name="NUM" val="16"/>
</p:tagLst>
</file>

<file path=ppt/tags/tag36.xml><?xml version="1.0" encoding="utf-8"?>
<p:tagLst xmlns:a="http://schemas.openxmlformats.org/drawingml/2006/main" xmlns:r="http://schemas.openxmlformats.org/officeDocument/2006/relationships" xmlns:p="http://schemas.openxmlformats.org/presentationml/2006/main">
  <p:tag name="NUM" val="17"/>
</p:tagLst>
</file>

<file path=ppt/tags/tag37.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NUM" val="2"/>
</p:tagLst>
</file>

<file path=ppt/tags/tag39.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4"/>
</p:tagLst>
</file>

<file path=ppt/tags/tag41.xml><?xml version="1.0" encoding="utf-8"?>
<p:tagLst xmlns:a="http://schemas.openxmlformats.org/drawingml/2006/main" xmlns:r="http://schemas.openxmlformats.org/officeDocument/2006/relationships" xmlns:p="http://schemas.openxmlformats.org/presentationml/2006/main">
  <p:tag name="NUM" val="5"/>
</p:tagLst>
</file>

<file path=ppt/tags/tag42.xml><?xml version="1.0" encoding="utf-8"?>
<p:tagLst xmlns:a="http://schemas.openxmlformats.org/drawingml/2006/main" xmlns:r="http://schemas.openxmlformats.org/officeDocument/2006/relationships" xmlns:p="http://schemas.openxmlformats.org/presentationml/2006/main">
  <p:tag name="NUM" val="6"/>
</p:tagLst>
</file>

<file path=ppt/tags/tag43.xml><?xml version="1.0" encoding="utf-8"?>
<p:tagLst xmlns:a="http://schemas.openxmlformats.org/drawingml/2006/main" xmlns:r="http://schemas.openxmlformats.org/officeDocument/2006/relationships" xmlns:p="http://schemas.openxmlformats.org/presentationml/2006/main">
  <p:tag name="NUM" val="7"/>
</p:tagLst>
</file>

<file path=ppt/tags/tag44.xml><?xml version="1.0" encoding="utf-8"?>
<p:tagLst xmlns:a="http://schemas.openxmlformats.org/drawingml/2006/main" xmlns:r="http://schemas.openxmlformats.org/officeDocument/2006/relationships" xmlns:p="http://schemas.openxmlformats.org/presentationml/2006/main">
  <p:tag name="NUM" val="8"/>
</p:tagLst>
</file>

<file path=ppt/tags/tag45.xml><?xml version="1.0" encoding="utf-8"?>
<p:tagLst xmlns:a="http://schemas.openxmlformats.org/drawingml/2006/main" xmlns:r="http://schemas.openxmlformats.org/officeDocument/2006/relationships" xmlns:p="http://schemas.openxmlformats.org/presentationml/2006/main">
  <p:tag name="NUM" val="9"/>
</p:tagLst>
</file>

<file path=ppt/tags/tag46.xml><?xml version="1.0" encoding="utf-8"?>
<p:tagLst xmlns:a="http://schemas.openxmlformats.org/drawingml/2006/main" xmlns:r="http://schemas.openxmlformats.org/officeDocument/2006/relationships" xmlns:p="http://schemas.openxmlformats.org/presentationml/2006/main">
  <p:tag name="NUM" val="10"/>
</p:tagLst>
</file>

<file path=ppt/tags/tag47.xml><?xml version="1.0" encoding="utf-8"?>
<p:tagLst xmlns:a="http://schemas.openxmlformats.org/drawingml/2006/main" xmlns:r="http://schemas.openxmlformats.org/officeDocument/2006/relationships" xmlns:p="http://schemas.openxmlformats.org/presentationml/2006/main">
  <p:tag name="NUM" val="12"/>
</p:tagLst>
</file>

<file path=ppt/tags/tag48.xml><?xml version="1.0" encoding="utf-8"?>
<p:tagLst xmlns:a="http://schemas.openxmlformats.org/drawingml/2006/main" xmlns:r="http://schemas.openxmlformats.org/officeDocument/2006/relationships" xmlns:p="http://schemas.openxmlformats.org/presentationml/2006/main">
  <p:tag name="NUM" val="13"/>
</p:tagLst>
</file>

<file path=ppt/tags/tag49.xml><?xml version="1.0" encoding="utf-8"?>
<p:tagLst xmlns:a="http://schemas.openxmlformats.org/drawingml/2006/main" xmlns:r="http://schemas.openxmlformats.org/officeDocument/2006/relationships" xmlns:p="http://schemas.openxmlformats.org/presentationml/2006/main">
  <p:tag name="NUM" val="14"/>
</p:tagLst>
</file>

<file path=ppt/tags/tag5.xml><?xml version="1.0" encoding="utf-8"?>
<p:tagLst xmlns:a="http://schemas.openxmlformats.org/drawingml/2006/main" xmlns:r="http://schemas.openxmlformats.org/officeDocument/2006/relationships" xmlns:p="http://schemas.openxmlformats.org/presentationml/2006/main">
  <p:tag name="NUM" val="3"/>
</p:tagLst>
</file>

<file path=ppt/tags/tag50.xml><?xml version="1.0" encoding="utf-8"?>
<p:tagLst xmlns:a="http://schemas.openxmlformats.org/drawingml/2006/main" xmlns:r="http://schemas.openxmlformats.org/officeDocument/2006/relationships" xmlns:p="http://schemas.openxmlformats.org/presentationml/2006/main">
  <p:tag name="NUM" val="15"/>
</p:tagLst>
</file>

<file path=ppt/tags/tag51.xml><?xml version="1.0" encoding="utf-8"?>
<p:tagLst xmlns:a="http://schemas.openxmlformats.org/drawingml/2006/main" xmlns:r="http://schemas.openxmlformats.org/officeDocument/2006/relationships" xmlns:p="http://schemas.openxmlformats.org/presentationml/2006/main">
  <p:tag name="NUM" val="16"/>
</p:tagLst>
</file>

<file path=ppt/tags/tag52.xml><?xml version="1.0" encoding="utf-8"?>
<p:tagLst xmlns:a="http://schemas.openxmlformats.org/drawingml/2006/main" xmlns:r="http://schemas.openxmlformats.org/officeDocument/2006/relationships" xmlns:p="http://schemas.openxmlformats.org/presentationml/2006/main">
  <p:tag name="NUM" val="17"/>
</p:tagLst>
</file>

<file path=ppt/tags/tag53.xml><?xml version="1.0" encoding="utf-8"?>
<p:tagLst xmlns:a="http://schemas.openxmlformats.org/drawingml/2006/main" xmlns:r="http://schemas.openxmlformats.org/officeDocument/2006/relationships" xmlns:p="http://schemas.openxmlformats.org/presentationml/2006/main">
  <p:tag name="NUM" val="11"/>
</p:tagLst>
</file>

<file path=ppt/tags/tag54.xml><?xml version="1.0" encoding="utf-8"?>
<p:tagLst xmlns:a="http://schemas.openxmlformats.org/drawingml/2006/main" xmlns:r="http://schemas.openxmlformats.org/officeDocument/2006/relationships" xmlns:p="http://schemas.openxmlformats.org/presentationml/2006/main">
  <p:tag name="NUM" val="1"/>
</p:tagLst>
</file>

<file path=ppt/tags/tag55.xml><?xml version="1.0" encoding="utf-8"?>
<p:tagLst xmlns:a="http://schemas.openxmlformats.org/drawingml/2006/main" xmlns:r="http://schemas.openxmlformats.org/officeDocument/2006/relationships" xmlns:p="http://schemas.openxmlformats.org/presentationml/2006/main">
  <p:tag name="NUM" val="2"/>
</p:tagLst>
</file>

<file path=ppt/tags/tag56.xml><?xml version="1.0" encoding="utf-8"?>
<p:tagLst xmlns:a="http://schemas.openxmlformats.org/drawingml/2006/main" xmlns:r="http://schemas.openxmlformats.org/officeDocument/2006/relationships" xmlns:p="http://schemas.openxmlformats.org/presentationml/2006/main">
  <p:tag name="NUM" val="3"/>
</p:tagLst>
</file>

<file path=ppt/tags/tag57.xml><?xml version="1.0" encoding="utf-8"?>
<p:tagLst xmlns:a="http://schemas.openxmlformats.org/drawingml/2006/main" xmlns:r="http://schemas.openxmlformats.org/officeDocument/2006/relationships" xmlns:p="http://schemas.openxmlformats.org/presentationml/2006/main">
  <p:tag name="NUM" val="4"/>
</p:tagLst>
</file>

<file path=ppt/tags/tag58.xml><?xml version="1.0" encoding="utf-8"?>
<p:tagLst xmlns:a="http://schemas.openxmlformats.org/drawingml/2006/main" xmlns:r="http://schemas.openxmlformats.org/officeDocument/2006/relationships" xmlns:p="http://schemas.openxmlformats.org/presentationml/2006/main">
  <p:tag name="NUM" val="5"/>
</p:tagLst>
</file>

<file path=ppt/tags/tag59.xml><?xml version="1.0" encoding="utf-8"?>
<p:tagLst xmlns:a="http://schemas.openxmlformats.org/drawingml/2006/main" xmlns:r="http://schemas.openxmlformats.org/officeDocument/2006/relationships" xmlns:p="http://schemas.openxmlformats.org/presentationml/2006/main">
  <p:tag name="NUM" val="6"/>
</p:tagLst>
</file>

<file path=ppt/tags/tag6.xml><?xml version="1.0" encoding="utf-8"?>
<p:tagLst xmlns:a="http://schemas.openxmlformats.org/drawingml/2006/main" xmlns:r="http://schemas.openxmlformats.org/officeDocument/2006/relationships" xmlns:p="http://schemas.openxmlformats.org/presentationml/2006/main">
  <p:tag name="NUM" val="4"/>
</p:tagLst>
</file>

<file path=ppt/tags/tag60.xml><?xml version="1.0" encoding="utf-8"?>
<p:tagLst xmlns:a="http://schemas.openxmlformats.org/drawingml/2006/main" xmlns:r="http://schemas.openxmlformats.org/officeDocument/2006/relationships" xmlns:p="http://schemas.openxmlformats.org/presentationml/2006/main">
  <p:tag name="NUM" val="7"/>
</p:tagLst>
</file>

<file path=ppt/tags/tag61.xml><?xml version="1.0" encoding="utf-8"?>
<p:tagLst xmlns:a="http://schemas.openxmlformats.org/drawingml/2006/main" xmlns:r="http://schemas.openxmlformats.org/officeDocument/2006/relationships" xmlns:p="http://schemas.openxmlformats.org/presentationml/2006/main">
  <p:tag name="NUM" val="8"/>
</p:tagLst>
</file>

<file path=ppt/tags/tag62.xml><?xml version="1.0" encoding="utf-8"?>
<p:tagLst xmlns:a="http://schemas.openxmlformats.org/drawingml/2006/main" xmlns:r="http://schemas.openxmlformats.org/officeDocument/2006/relationships" xmlns:p="http://schemas.openxmlformats.org/presentationml/2006/main">
  <p:tag name="NUM" val="9"/>
</p:tagLst>
</file>

<file path=ppt/tags/tag63.xml><?xml version="1.0" encoding="utf-8"?>
<p:tagLst xmlns:a="http://schemas.openxmlformats.org/drawingml/2006/main" xmlns:r="http://schemas.openxmlformats.org/officeDocument/2006/relationships" xmlns:p="http://schemas.openxmlformats.org/presentationml/2006/main">
  <p:tag name="NUM" val="10"/>
</p:tagLst>
</file>

<file path=ppt/tags/tag64.xml><?xml version="1.0" encoding="utf-8"?>
<p:tagLst xmlns:a="http://schemas.openxmlformats.org/drawingml/2006/main" xmlns:r="http://schemas.openxmlformats.org/officeDocument/2006/relationships" xmlns:p="http://schemas.openxmlformats.org/presentationml/2006/main">
  <p:tag name="NUM" val="12"/>
</p:tagLst>
</file>

<file path=ppt/tags/tag65.xml><?xml version="1.0" encoding="utf-8"?>
<p:tagLst xmlns:a="http://schemas.openxmlformats.org/drawingml/2006/main" xmlns:r="http://schemas.openxmlformats.org/officeDocument/2006/relationships" xmlns:p="http://schemas.openxmlformats.org/presentationml/2006/main">
  <p:tag name="NUM" val="13"/>
</p:tagLst>
</file>

<file path=ppt/tags/tag66.xml><?xml version="1.0" encoding="utf-8"?>
<p:tagLst xmlns:a="http://schemas.openxmlformats.org/drawingml/2006/main" xmlns:r="http://schemas.openxmlformats.org/officeDocument/2006/relationships" xmlns:p="http://schemas.openxmlformats.org/presentationml/2006/main">
  <p:tag name="NUM" val="14"/>
</p:tagLst>
</file>

<file path=ppt/tags/tag67.xml><?xml version="1.0" encoding="utf-8"?>
<p:tagLst xmlns:a="http://schemas.openxmlformats.org/drawingml/2006/main" xmlns:r="http://schemas.openxmlformats.org/officeDocument/2006/relationships" xmlns:p="http://schemas.openxmlformats.org/presentationml/2006/main">
  <p:tag name="NUM" val="15"/>
</p:tagLst>
</file>

<file path=ppt/tags/tag68.xml><?xml version="1.0" encoding="utf-8"?>
<p:tagLst xmlns:a="http://schemas.openxmlformats.org/drawingml/2006/main" xmlns:r="http://schemas.openxmlformats.org/officeDocument/2006/relationships" xmlns:p="http://schemas.openxmlformats.org/presentationml/2006/main">
  <p:tag name="NUM" val="16"/>
</p:tagLst>
</file>

<file path=ppt/tags/tag69.xml><?xml version="1.0" encoding="utf-8"?>
<p:tagLst xmlns:a="http://schemas.openxmlformats.org/drawingml/2006/main" xmlns:r="http://schemas.openxmlformats.org/officeDocument/2006/relationships" xmlns:p="http://schemas.openxmlformats.org/presentationml/2006/main">
  <p:tag name="NUM" val="17"/>
</p:tagLst>
</file>

<file path=ppt/tags/tag7.xml><?xml version="1.0" encoding="utf-8"?>
<p:tagLst xmlns:a="http://schemas.openxmlformats.org/drawingml/2006/main" xmlns:r="http://schemas.openxmlformats.org/officeDocument/2006/relationships" xmlns:p="http://schemas.openxmlformats.org/presentationml/2006/main">
  <p:tag name="NUM" val="5"/>
</p:tagLst>
</file>

<file path=ppt/tags/tag70.xml><?xml version="1.0" encoding="utf-8"?>
<p:tagLst xmlns:a="http://schemas.openxmlformats.org/drawingml/2006/main" xmlns:r="http://schemas.openxmlformats.org/officeDocument/2006/relationships" xmlns:p="http://schemas.openxmlformats.org/presentationml/2006/main">
  <p:tag name="NUM" val="11"/>
</p:tagLst>
</file>

<file path=ppt/tags/tag71.xml><?xml version="1.0" encoding="utf-8"?>
<p:tagLst xmlns:a="http://schemas.openxmlformats.org/drawingml/2006/main" xmlns:r="http://schemas.openxmlformats.org/officeDocument/2006/relationships" xmlns:p="http://schemas.openxmlformats.org/presentationml/2006/main">
  <p:tag name="NUM" val="1"/>
</p:tagLst>
</file>

<file path=ppt/tags/tag72.xml><?xml version="1.0" encoding="utf-8"?>
<p:tagLst xmlns:a="http://schemas.openxmlformats.org/drawingml/2006/main" xmlns:r="http://schemas.openxmlformats.org/officeDocument/2006/relationships" xmlns:p="http://schemas.openxmlformats.org/presentationml/2006/main">
  <p:tag name="NUM" val="2"/>
</p:tagLst>
</file>

<file path=ppt/tags/tag73.xml><?xml version="1.0" encoding="utf-8"?>
<p:tagLst xmlns:a="http://schemas.openxmlformats.org/drawingml/2006/main" xmlns:r="http://schemas.openxmlformats.org/officeDocument/2006/relationships" xmlns:p="http://schemas.openxmlformats.org/presentationml/2006/main">
  <p:tag name="NUM" val="3"/>
</p:tagLst>
</file>

<file path=ppt/tags/tag74.xml><?xml version="1.0" encoding="utf-8"?>
<p:tagLst xmlns:a="http://schemas.openxmlformats.org/drawingml/2006/main" xmlns:r="http://schemas.openxmlformats.org/officeDocument/2006/relationships" xmlns:p="http://schemas.openxmlformats.org/presentationml/2006/main">
  <p:tag name="NUM" val="4"/>
</p:tagLst>
</file>

<file path=ppt/tags/tag75.xml><?xml version="1.0" encoding="utf-8"?>
<p:tagLst xmlns:a="http://schemas.openxmlformats.org/drawingml/2006/main" xmlns:r="http://schemas.openxmlformats.org/officeDocument/2006/relationships" xmlns:p="http://schemas.openxmlformats.org/presentationml/2006/main">
  <p:tag name="NUM" val="5"/>
</p:tagLst>
</file>

<file path=ppt/tags/tag76.xml><?xml version="1.0" encoding="utf-8"?>
<p:tagLst xmlns:a="http://schemas.openxmlformats.org/drawingml/2006/main" xmlns:r="http://schemas.openxmlformats.org/officeDocument/2006/relationships" xmlns:p="http://schemas.openxmlformats.org/presentationml/2006/main">
  <p:tag name="NUM" val="3"/>
</p:tagLst>
</file>

<file path=ppt/tags/tag77.xml><?xml version="1.0" encoding="utf-8"?>
<p:tagLst xmlns:a="http://schemas.openxmlformats.org/drawingml/2006/main" xmlns:r="http://schemas.openxmlformats.org/officeDocument/2006/relationships" xmlns:p="http://schemas.openxmlformats.org/presentationml/2006/main">
  <p:tag name="NUM" val="3"/>
</p:tagLst>
</file>

<file path=ppt/tags/tag78.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6"/>
</p:tagLst>
</file>

<file path=ppt/tags/tag9.xml><?xml version="1.0" encoding="utf-8"?>
<p:tagLst xmlns:a="http://schemas.openxmlformats.org/drawingml/2006/main" xmlns:r="http://schemas.openxmlformats.org/officeDocument/2006/relationships" xmlns:p="http://schemas.openxmlformats.org/presentationml/2006/main">
  <p:tag name="NUM" val="7"/>
</p:tagLst>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documentManagement>
</p:properties>
</file>

<file path=customXml/itemProps1.xml><?xml version="1.0" encoding="utf-8"?>
<ds:datastoreItem xmlns:ds="http://schemas.openxmlformats.org/officeDocument/2006/customXml" ds:itemID="{5A44F732-103C-4F41-93D9-272B21205DF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140712B-2464-4752-B67A-10889DCE8742}">
  <ds:schemaRefs>
    <ds:schemaRef ds:uri="http://schemas.microsoft.com/sharepoint/v3/contenttype/forms"/>
  </ds:schemaRefs>
</ds:datastoreItem>
</file>

<file path=customXml/itemProps3.xml><?xml version="1.0" encoding="utf-8"?>
<ds:datastoreItem xmlns:ds="http://schemas.openxmlformats.org/officeDocument/2006/customXml" ds:itemID="{D9139CEF-4C07-4654-91B9-FE24E8A8E393}">
  <ds:schemaRefs>
    <ds:schemaRef ds:uri="http://schemas.microsoft.com/office/2006/documentManagement/types"/>
    <ds:schemaRef ds:uri="http://schemas.microsoft.com/office/2006/metadata/properties"/>
    <ds:schemaRef ds:uri="http://purl.org/dc/elements/1.1/"/>
    <ds:schemaRef ds:uri="450f158c-397a-4a9d-b005-a44c92e0fccb"/>
    <ds:schemaRef ds:uri="http://schemas.openxmlformats.org/package/2006/metadata/core-properties"/>
    <ds:schemaRef ds:uri="e2a64997-203d-4655-a595-383c2eb1e865"/>
    <ds:schemaRef ds:uri="http://purl.org/dc/term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157</TotalTime>
  <Words>2168</Words>
  <Application>Microsoft Office PowerPoint</Application>
  <PresentationFormat>Grand écran</PresentationFormat>
  <Paragraphs>202</Paragraphs>
  <Slides>27</Slides>
  <Notes>17</Notes>
  <HiddenSlides>0</HiddenSlides>
  <MMClips>0</MMClips>
  <ScaleCrop>false</ScaleCrop>
  <HeadingPairs>
    <vt:vector size="4" baseType="variant">
      <vt:variant>
        <vt:lpstr>Thème</vt:lpstr>
      </vt:variant>
      <vt:variant>
        <vt:i4>1</vt:i4>
      </vt:variant>
      <vt:variant>
        <vt:lpstr>Titres des diapositives</vt:lpstr>
      </vt:variant>
      <vt:variant>
        <vt:i4>27</vt:i4>
      </vt:variant>
    </vt:vector>
  </HeadingPairs>
  <TitlesOfParts>
    <vt:vector size="28" baseType="lpstr">
      <vt:lpstr>RRT_Theme_v3</vt:lpstr>
      <vt:lpstr>Recherche active des cas et suivi des contacts lors d'une épidémie</vt:lpstr>
      <vt:lpstr>Introduction</vt:lpstr>
      <vt:lpstr>Introduction</vt:lpstr>
      <vt:lpstr>Objectifs d'apprentissage</vt:lpstr>
      <vt:lpstr>Présentation du scénario  de Peste pulmonaire </vt:lpstr>
      <vt:lpstr>Scénario</vt:lpstr>
      <vt:lpstr>Présentation PowerPoint</vt:lpstr>
      <vt:lpstr>Peste pulmonaire : QUI est considéré comme un contact ?  </vt:lpstr>
      <vt:lpstr>Peste pulmonaire: traitement des  contacts</vt:lpstr>
      <vt:lpstr>Scénario de peste pulmonaire : consignes </vt:lpstr>
      <vt:lpstr>Présentation PowerPoint</vt:lpstr>
      <vt:lpstr>Scénario de peste pulmonaire : étape 1 </vt:lpstr>
      <vt:lpstr>Présentation PowerPoint</vt:lpstr>
      <vt:lpstr>Présentation PowerPoint</vt:lpstr>
      <vt:lpstr>Présentation PowerPoint</vt:lpstr>
      <vt:lpstr>Présentation PowerPoint</vt:lpstr>
      <vt:lpstr>Scénario de peste pulmonaire : étape 2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Compte Microsoft</dc:creator>
  <cp:lastModifiedBy>GOMEZ, Paula</cp:lastModifiedBy>
  <cp:revision>710</cp:revision>
  <dcterms:created xsi:type="dcterms:W3CDTF">2022-05-31T10:18:09Z</dcterms:created>
  <dcterms:modified xsi:type="dcterms:W3CDTF">2023-07-14T11:18:13Z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